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0.xml" ContentType="application/vnd.openxmlformats-officedocument.presentationml.slide+xml"/>
  <Override PartName="/ppt/slides/slide10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1" r:id="rId3"/>
    <p:sldId id="257" r:id="rId4"/>
    <p:sldId id="258" r:id="rId5"/>
    <p:sldId id="274" r:id="rId6"/>
    <p:sldId id="275" r:id="rId7"/>
    <p:sldId id="293" r:id="rId8"/>
    <p:sldId id="296" r:id="rId9"/>
    <p:sldId id="294" r:id="rId10"/>
    <p:sldId id="295" r:id="rId11"/>
    <p:sldId id="297" r:id="rId12"/>
    <p:sldId id="259" r:id="rId13"/>
    <p:sldId id="276" r:id="rId14"/>
    <p:sldId id="277" r:id="rId15"/>
    <p:sldId id="278" r:id="rId16"/>
    <p:sldId id="279" r:id="rId17"/>
    <p:sldId id="280" r:id="rId18"/>
    <p:sldId id="282" r:id="rId19"/>
    <p:sldId id="284" r:id="rId20"/>
    <p:sldId id="283" r:id="rId21"/>
    <p:sldId id="292" r:id="rId22"/>
    <p:sldId id="285" r:id="rId23"/>
    <p:sldId id="286" r:id="rId24"/>
    <p:sldId id="267" r:id="rId25"/>
    <p:sldId id="287" r:id="rId26"/>
    <p:sldId id="288" r:id="rId27"/>
    <p:sldId id="291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6EE258-6A7C-4E70-96B3-0840A8F0E1A4}">
          <p14:sldIdLst>
            <p14:sldId id="256"/>
            <p14:sldId id="281"/>
            <p14:sldId id="257"/>
          </p14:sldIdLst>
        </p14:section>
        <p14:section name="Podnik" id="{9AF5A76E-A005-416A-AD0F-ABAABE1F3123}">
          <p14:sldIdLst>
            <p14:sldId id="258"/>
            <p14:sldId id="274"/>
            <p14:sldId id="275"/>
            <p14:sldId id="293"/>
            <p14:sldId id="296"/>
            <p14:sldId id="294"/>
            <p14:sldId id="295"/>
            <p14:sldId id="297"/>
          </p14:sldIdLst>
        </p14:section>
        <p14:section name="Znaky podnikov" id="{52186C59-56DD-4111-94D9-77A0E9CAF2B2}">
          <p14:sldIdLst>
            <p14:sldId id="259"/>
            <p14:sldId id="276"/>
            <p14:sldId id="277"/>
            <p14:sldId id="278"/>
            <p14:sldId id="279"/>
            <p14:sldId id="280"/>
          </p14:sldIdLst>
        </p14:section>
        <p14:section name="FO/PO" id="{2B68649E-3BD8-4A94-9AF6-6E31A2AB0658}">
          <p14:sldIdLst>
            <p14:sldId id="282"/>
            <p14:sldId id="284"/>
            <p14:sldId id="283"/>
            <p14:sldId id="292"/>
          </p14:sldIdLst>
        </p14:section>
        <p14:section name="VíziaAPoslanie" id="{6AFBC829-69CF-4AF0-A3CB-879C09D90AD6}">
          <p14:sldIdLst>
            <p14:sldId id="285"/>
            <p14:sldId id="286"/>
          </p14:sldIdLst>
        </p14:section>
        <p14:section name="CielePodnikania" id="{ECF27B67-BE7E-48CD-9697-62F5B8980853}">
          <p14:sldIdLst>
            <p14:sldId id="267"/>
            <p14:sldId id="287"/>
            <p14:sldId id="288"/>
            <p14:sldId id="291"/>
          </p14:sldIdLst>
        </p14:section>
        <p14:section name="Koniec" id="{F1BA4576-4D71-44DB-AA85-B21F2508248B}">
          <p14:sldIdLst>
            <p14:sldId id="289"/>
            <p14:sldId id="290"/>
          </p14:sldIdLst>
        </p14:section>
        <p14:section name="End" id="{0DCE7177-7821-431C-9397-C52745D7F5A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76"/>
    <a:srgbClr val="D7E6E9"/>
    <a:srgbClr val="919191"/>
    <a:srgbClr val="E30074"/>
    <a:srgbClr val="65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B010A-E8AD-433B-88D8-AE321EEBAE01}" v="493" dt="2024-09-10T22:35:53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9" autoAdjust="0"/>
  </p:normalViewPr>
  <p:slideViewPr>
    <p:cSldViewPr snapToGrid="0">
      <p:cViewPr>
        <p:scale>
          <a:sx n="75" d="100"/>
          <a:sy n="75" d="100"/>
        </p:scale>
        <p:origin x="94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o, Timotej" userId="152f2ad6-3c97-47cf-bd89-58c5c0a29e21" providerId="ADAL" clId="{F3FB010A-E8AD-433B-88D8-AE321EEBAE01}"/>
    <pc:docChg chg="undo redo custSel addSld delSld modSld sldOrd modSection">
      <pc:chgData name="Baco, Timotej" userId="152f2ad6-3c97-47cf-bd89-58c5c0a29e21" providerId="ADAL" clId="{F3FB010A-E8AD-433B-88D8-AE321EEBAE01}" dt="2024-09-10T22:35:53.380" v="3448"/>
      <pc:docMkLst>
        <pc:docMk/>
      </pc:docMkLst>
      <pc:sldChg chg="modSp mod">
        <pc:chgData name="Baco, Timotej" userId="152f2ad6-3c97-47cf-bd89-58c5c0a29e21" providerId="ADAL" clId="{F3FB010A-E8AD-433B-88D8-AE321EEBAE01}" dt="2024-09-10T21:45:06.740" v="3170" actId="20577"/>
        <pc:sldMkLst>
          <pc:docMk/>
          <pc:sldMk cId="735358950" sldId="256"/>
        </pc:sldMkLst>
        <pc:spChg chg="mod">
          <ac:chgData name="Baco, Timotej" userId="152f2ad6-3c97-47cf-bd89-58c5c0a29e21" providerId="ADAL" clId="{F3FB010A-E8AD-433B-88D8-AE321EEBAE01}" dt="2024-09-10T21:45:06.740" v="3170" actId="20577"/>
          <ac:spMkLst>
            <pc:docMk/>
            <pc:sldMk cId="735358950" sldId="256"/>
            <ac:spMk id="14" creationId="{C432F7A5-0BD9-EB3C-66C4-098B2124A562}"/>
          </ac:spMkLst>
        </pc:spChg>
      </pc:sldChg>
      <pc:sldChg chg="addSp delSp modSp mod">
        <pc:chgData name="Baco, Timotej" userId="152f2ad6-3c97-47cf-bd89-58c5c0a29e21" providerId="ADAL" clId="{F3FB010A-E8AD-433B-88D8-AE321EEBAE01}" dt="2024-09-10T22:22:46.048" v="3413" actId="207"/>
        <pc:sldMkLst>
          <pc:docMk/>
          <pc:sldMk cId="3895656303" sldId="257"/>
        </pc:sldMkLst>
        <pc:spChg chg="add mod">
          <ac:chgData name="Baco, Timotej" userId="152f2ad6-3c97-47cf-bd89-58c5c0a29e21" providerId="ADAL" clId="{F3FB010A-E8AD-433B-88D8-AE321EEBAE01}" dt="2024-09-09T18:49:44.539" v="20" actId="1076"/>
          <ac:spMkLst>
            <pc:docMk/>
            <pc:sldMk cId="3895656303" sldId="257"/>
            <ac:spMk id="6" creationId="{6A688892-2FD6-FAB3-C888-CD78596A9AD8}"/>
          </ac:spMkLst>
        </pc:spChg>
        <pc:spChg chg="add mod">
          <ac:chgData name="Baco, Timotej" userId="152f2ad6-3c97-47cf-bd89-58c5c0a29e21" providerId="ADAL" clId="{F3FB010A-E8AD-433B-88D8-AE321EEBAE01}" dt="2024-09-10T13:30:02.116" v="330" actId="1076"/>
          <ac:spMkLst>
            <pc:docMk/>
            <pc:sldMk cId="3895656303" sldId="257"/>
            <ac:spMk id="12" creationId="{63C80928-2A5D-A4A5-38EE-9E28654F49A4}"/>
          </ac:spMkLst>
        </pc:spChg>
        <pc:spChg chg="add mod">
          <ac:chgData name="Baco, Timotej" userId="152f2ad6-3c97-47cf-bd89-58c5c0a29e21" providerId="ADAL" clId="{F3FB010A-E8AD-433B-88D8-AE321EEBAE01}" dt="2024-09-10T19:59:07.313" v="709" actId="1076"/>
          <ac:spMkLst>
            <pc:docMk/>
            <pc:sldMk cId="3895656303" sldId="257"/>
            <ac:spMk id="17" creationId="{EB755200-3182-BA8E-7206-AFBCE742564D}"/>
          </ac:spMkLst>
        </pc:spChg>
        <pc:spChg chg="add mod">
          <ac:chgData name="Baco, Timotej" userId="152f2ad6-3c97-47cf-bd89-58c5c0a29e21" providerId="ADAL" clId="{F3FB010A-E8AD-433B-88D8-AE321EEBAE01}" dt="2024-09-10T22:18:50.754" v="3367" actId="1076"/>
          <ac:spMkLst>
            <pc:docMk/>
            <pc:sldMk cId="3895656303" sldId="257"/>
            <ac:spMk id="19" creationId="{84C1D854-124A-9712-19D8-7F99CE809F61}"/>
          </ac:spMkLst>
        </pc:spChg>
        <pc:spChg chg="add mod">
          <ac:chgData name="Baco, Timotej" userId="152f2ad6-3c97-47cf-bd89-58c5c0a29e21" providerId="ADAL" clId="{F3FB010A-E8AD-433B-88D8-AE321EEBAE01}" dt="2024-09-10T22:19:56.439" v="3382" actId="1076"/>
          <ac:spMkLst>
            <pc:docMk/>
            <pc:sldMk cId="3895656303" sldId="257"/>
            <ac:spMk id="28" creationId="{1DB41A19-9AD3-1666-59EA-3C47EC65C047}"/>
          </ac:spMkLst>
        </pc:spChg>
        <pc:spChg chg="add del mod">
          <ac:chgData name="Baco, Timotej" userId="152f2ad6-3c97-47cf-bd89-58c5c0a29e21" providerId="ADAL" clId="{F3FB010A-E8AD-433B-88D8-AE321EEBAE01}" dt="2024-09-10T22:21:51.414" v="3401" actId="478"/>
          <ac:spMkLst>
            <pc:docMk/>
            <pc:sldMk cId="3895656303" sldId="257"/>
            <ac:spMk id="36" creationId="{B9052506-FEEB-33D5-CF20-308CD7103597}"/>
          </ac:spMkLst>
        </pc:spChg>
        <pc:spChg chg="add mod">
          <ac:chgData name="Baco, Timotej" userId="152f2ad6-3c97-47cf-bd89-58c5c0a29e21" providerId="ADAL" clId="{F3FB010A-E8AD-433B-88D8-AE321EEBAE01}" dt="2024-09-10T22:22:14.080" v="3410" actId="1076"/>
          <ac:spMkLst>
            <pc:docMk/>
            <pc:sldMk cId="3895656303" sldId="257"/>
            <ac:spMk id="37" creationId="{A098925B-AD05-A4F5-EF95-7E178A9E313C}"/>
          </ac:spMkLst>
        </pc:spChg>
        <pc:grpChg chg="add mod ord">
          <ac:chgData name="Baco, Timotej" userId="152f2ad6-3c97-47cf-bd89-58c5c0a29e21" providerId="ADAL" clId="{F3FB010A-E8AD-433B-88D8-AE321EEBAE01}" dt="2024-09-10T22:19:06.947" v="3370" actId="170"/>
          <ac:grpSpMkLst>
            <pc:docMk/>
            <pc:sldMk cId="3895656303" sldId="257"/>
            <ac:grpSpMk id="27" creationId="{DABCBBE0-2AFA-BD91-4F55-CC9B28206CF7}"/>
          </ac:grpSpMkLst>
        </pc:grpChg>
        <pc:picChg chg="add del mod ord">
          <ac:chgData name="Baco, Timotej" userId="152f2ad6-3c97-47cf-bd89-58c5c0a29e21" providerId="ADAL" clId="{F3FB010A-E8AD-433B-88D8-AE321EEBAE01}" dt="2024-09-10T22:08:09.504" v="3266" actId="478"/>
          <ac:picMkLst>
            <pc:docMk/>
            <pc:sldMk cId="3895656303" sldId="257"/>
            <ac:picMk id="4" creationId="{3FE58090-53C7-6653-04A2-70A324DB9671}"/>
          </ac:picMkLst>
        </pc:picChg>
        <pc:picChg chg="add mod">
          <ac:chgData name="Baco, Timotej" userId="152f2ad6-3c97-47cf-bd89-58c5c0a29e21" providerId="ADAL" clId="{F3FB010A-E8AD-433B-88D8-AE321EEBAE01}" dt="2024-09-10T22:22:39.312" v="3412" actId="207"/>
          <ac:picMkLst>
            <pc:docMk/>
            <pc:sldMk cId="3895656303" sldId="257"/>
            <ac:picMk id="11" creationId="{C6B66EAE-C969-66E9-D57D-134E6F221BEB}"/>
          </ac:picMkLst>
        </pc:picChg>
        <pc:picChg chg="add mod ord">
          <ac:chgData name="Baco, Timotej" userId="152f2ad6-3c97-47cf-bd89-58c5c0a29e21" providerId="ADAL" clId="{F3FB010A-E8AD-433B-88D8-AE321EEBAE01}" dt="2024-09-10T22:22:46.048" v="3413" actId="207"/>
          <ac:picMkLst>
            <pc:docMk/>
            <pc:sldMk cId="3895656303" sldId="257"/>
            <ac:picMk id="14" creationId="{48D31856-163F-9CD4-E85E-937FDF5C73FF}"/>
          </ac:picMkLst>
        </pc:picChg>
        <pc:picChg chg="add mod">
          <ac:chgData name="Baco, Timotej" userId="152f2ad6-3c97-47cf-bd89-58c5c0a29e21" providerId="ADAL" clId="{F3FB010A-E8AD-433B-88D8-AE321EEBAE01}" dt="2024-09-10T19:57:45.161" v="676" actId="1076"/>
          <ac:picMkLst>
            <pc:docMk/>
            <pc:sldMk cId="3895656303" sldId="257"/>
            <ac:picMk id="15" creationId="{6959F091-1365-AA8F-C2B7-31B895A74E5E}"/>
          </ac:picMkLst>
        </pc:picChg>
        <pc:picChg chg="add mod ord">
          <ac:chgData name="Baco, Timotej" userId="152f2ad6-3c97-47cf-bd89-58c5c0a29e21" providerId="ADAL" clId="{F3FB010A-E8AD-433B-88D8-AE321EEBAE01}" dt="2024-09-10T19:59:25.725" v="711" actId="170"/>
          <ac:picMkLst>
            <pc:docMk/>
            <pc:sldMk cId="3895656303" sldId="257"/>
            <ac:picMk id="16" creationId="{CFFA89EF-AE8F-2B62-69BF-7A82CFE1B082}"/>
          </ac:picMkLst>
        </pc:picChg>
        <pc:picChg chg="add mod ord">
          <ac:chgData name="Baco, Timotej" userId="152f2ad6-3c97-47cf-bd89-58c5c0a29e21" providerId="ADAL" clId="{F3FB010A-E8AD-433B-88D8-AE321EEBAE01}" dt="2024-09-10T22:19:28.329" v="3374" actId="170"/>
          <ac:picMkLst>
            <pc:docMk/>
            <pc:sldMk cId="3895656303" sldId="257"/>
            <ac:picMk id="18" creationId="{18E70A8C-7E76-F985-D4CC-27197D5E44F9}"/>
          </ac:picMkLst>
        </pc:picChg>
        <pc:picChg chg="del">
          <ac:chgData name="Baco, Timotej" userId="152f2ad6-3c97-47cf-bd89-58c5c0a29e21" providerId="ADAL" clId="{F3FB010A-E8AD-433B-88D8-AE321EEBAE01}" dt="2024-09-09T18:47:43.839" v="1" actId="478"/>
          <ac:picMkLst>
            <pc:docMk/>
            <pc:sldMk cId="3895656303" sldId="257"/>
            <ac:picMk id="21" creationId="{B5AE4F18-026C-ED33-80BF-FCD34B51A072}"/>
          </ac:picMkLst>
        </pc:picChg>
        <pc:picChg chg="add mod ord">
          <ac:chgData name="Baco, Timotej" userId="152f2ad6-3c97-47cf-bd89-58c5c0a29e21" providerId="ADAL" clId="{F3FB010A-E8AD-433B-88D8-AE321EEBAE01}" dt="2024-09-10T22:09:01.174" v="3286" actId="170"/>
          <ac:picMkLst>
            <pc:docMk/>
            <pc:sldMk cId="3895656303" sldId="257"/>
            <ac:picMk id="22" creationId="{1365EFDE-A40E-F783-EEAE-5F58C0D1215D}"/>
          </ac:picMkLst>
        </pc:picChg>
        <pc:picChg chg="add mod">
          <ac:chgData name="Baco, Timotej" userId="152f2ad6-3c97-47cf-bd89-58c5c0a29e21" providerId="ADAL" clId="{F3FB010A-E8AD-433B-88D8-AE321EEBAE01}" dt="2024-09-10T22:18:56.208" v="3368" actId="164"/>
          <ac:picMkLst>
            <pc:docMk/>
            <pc:sldMk cId="3895656303" sldId="257"/>
            <ac:picMk id="24" creationId="{C1543DFE-A7D4-F70F-F0AD-5ED5E36B74E7}"/>
          </ac:picMkLst>
        </pc:picChg>
        <pc:picChg chg="del">
          <ac:chgData name="Baco, Timotej" userId="152f2ad6-3c97-47cf-bd89-58c5c0a29e21" providerId="ADAL" clId="{F3FB010A-E8AD-433B-88D8-AE321EEBAE01}" dt="2024-09-10T13:27:30.564" v="302" actId="478"/>
          <ac:picMkLst>
            <pc:docMk/>
            <pc:sldMk cId="3895656303" sldId="257"/>
            <ac:picMk id="25" creationId="{62B7103C-2F80-30BF-CC32-6867631674A6}"/>
          </ac:picMkLst>
        </pc:picChg>
        <pc:picChg chg="add mod">
          <ac:chgData name="Baco, Timotej" userId="152f2ad6-3c97-47cf-bd89-58c5c0a29e21" providerId="ADAL" clId="{F3FB010A-E8AD-433B-88D8-AE321EEBAE01}" dt="2024-09-10T22:18:56.208" v="3368" actId="164"/>
          <ac:picMkLst>
            <pc:docMk/>
            <pc:sldMk cId="3895656303" sldId="257"/>
            <ac:picMk id="26" creationId="{67FCE4D9-1484-F47D-9E2A-92D27BFCEC2F}"/>
          </ac:picMkLst>
        </pc:picChg>
        <pc:picChg chg="del">
          <ac:chgData name="Baco, Timotej" userId="152f2ad6-3c97-47cf-bd89-58c5c0a29e21" providerId="ADAL" clId="{F3FB010A-E8AD-433B-88D8-AE321EEBAE01}" dt="2024-09-10T19:57:04.162" v="669" actId="478"/>
          <ac:picMkLst>
            <pc:docMk/>
            <pc:sldMk cId="3895656303" sldId="257"/>
            <ac:picMk id="29" creationId="{58812982-FD86-6A2B-3E60-1BBB2B6D0D82}"/>
          </ac:picMkLst>
        </pc:picChg>
        <pc:picChg chg="del">
          <ac:chgData name="Baco, Timotej" userId="152f2ad6-3c97-47cf-bd89-58c5c0a29e21" providerId="ADAL" clId="{F3FB010A-E8AD-433B-88D8-AE321EEBAE01}" dt="2024-09-10T22:03:50.393" v="3243" actId="478"/>
          <ac:picMkLst>
            <pc:docMk/>
            <pc:sldMk cId="3895656303" sldId="257"/>
            <ac:picMk id="31" creationId="{0BAB9D99-F8F6-4034-5DAA-51604BD96E24}"/>
          </ac:picMkLst>
        </pc:picChg>
        <pc:picChg chg="add mod">
          <ac:chgData name="Baco, Timotej" userId="152f2ad6-3c97-47cf-bd89-58c5c0a29e21" providerId="ADAL" clId="{F3FB010A-E8AD-433B-88D8-AE321EEBAE01}" dt="2024-09-10T22:22:20.879" v="3411" actId="1076"/>
          <ac:picMkLst>
            <pc:docMk/>
            <pc:sldMk cId="3895656303" sldId="257"/>
            <ac:picMk id="32" creationId="{72A110F8-2CD4-2AC6-F0E3-121EB83554BA}"/>
          </ac:picMkLst>
        </pc:picChg>
        <pc:picChg chg="del">
          <ac:chgData name="Baco, Timotej" userId="152f2ad6-3c97-47cf-bd89-58c5c0a29e21" providerId="ADAL" clId="{F3FB010A-E8AD-433B-88D8-AE321EEBAE01}" dt="2024-09-10T22:03:56.721" v="3245" actId="478"/>
          <ac:picMkLst>
            <pc:docMk/>
            <pc:sldMk cId="3895656303" sldId="257"/>
            <ac:picMk id="33" creationId="{BF0CA5A2-D8D3-ED3C-0328-93C8AF14FEC4}"/>
          </ac:picMkLst>
        </pc:picChg>
        <pc:picChg chg="add mod">
          <ac:chgData name="Baco, Timotej" userId="152f2ad6-3c97-47cf-bd89-58c5c0a29e21" providerId="ADAL" clId="{F3FB010A-E8AD-433B-88D8-AE321EEBAE01}" dt="2024-09-10T22:22:20.879" v="3411" actId="1076"/>
          <ac:picMkLst>
            <pc:docMk/>
            <pc:sldMk cId="3895656303" sldId="257"/>
            <ac:picMk id="34" creationId="{906724BF-F9D5-6049-3DA3-C63B9E4F55A7}"/>
          </ac:picMkLst>
        </pc:picChg>
        <pc:picChg chg="del">
          <ac:chgData name="Baco, Timotej" userId="152f2ad6-3c97-47cf-bd89-58c5c0a29e21" providerId="ADAL" clId="{F3FB010A-E8AD-433B-88D8-AE321EEBAE01}" dt="2024-09-10T22:04:03.437" v="3247" actId="478"/>
          <ac:picMkLst>
            <pc:docMk/>
            <pc:sldMk cId="3895656303" sldId="257"/>
            <ac:picMk id="35" creationId="{F441006A-2A29-A371-E8B2-D20F607E722E}"/>
          </ac:picMkLst>
        </pc:picChg>
        <pc:picChg chg="del">
          <ac:chgData name="Baco, Timotej" userId="152f2ad6-3c97-47cf-bd89-58c5c0a29e21" providerId="ADAL" clId="{F3FB010A-E8AD-433B-88D8-AE321EEBAE01}" dt="2024-09-09T18:47:40.859" v="0" actId="478"/>
          <ac:picMkLst>
            <pc:docMk/>
            <pc:sldMk cId="3895656303" sldId="257"/>
            <ac:picMk id="39" creationId="{B8DC0B5D-4A40-2082-089A-366C10687EC5}"/>
          </ac:picMkLst>
        </pc:picChg>
        <pc:picChg chg="del">
          <ac:chgData name="Baco, Timotej" userId="152f2ad6-3c97-47cf-bd89-58c5c0a29e21" providerId="ADAL" clId="{F3FB010A-E8AD-433B-88D8-AE321EEBAE01}" dt="2024-09-10T13:27:27.583" v="301" actId="478"/>
          <ac:picMkLst>
            <pc:docMk/>
            <pc:sldMk cId="3895656303" sldId="257"/>
            <ac:picMk id="43" creationId="{038A77CF-1761-41A4-D66D-33ACC3CDE49C}"/>
          </ac:picMkLst>
        </pc:picChg>
        <pc:picChg chg="del">
          <ac:chgData name="Baco, Timotej" userId="152f2ad6-3c97-47cf-bd89-58c5c0a29e21" providerId="ADAL" clId="{F3FB010A-E8AD-433B-88D8-AE321EEBAE01}" dt="2024-09-10T19:57:02.139" v="668" actId="478"/>
          <ac:picMkLst>
            <pc:docMk/>
            <pc:sldMk cId="3895656303" sldId="257"/>
            <ac:picMk id="45" creationId="{E82DD4EE-0A1A-C17E-A514-9208E57C3EEF}"/>
          </ac:picMkLst>
        </pc:picChg>
        <pc:picChg chg="del">
          <ac:chgData name="Baco, Timotej" userId="152f2ad6-3c97-47cf-bd89-58c5c0a29e21" providerId="ADAL" clId="{F3FB010A-E8AD-433B-88D8-AE321EEBAE01}" dt="2024-09-10T22:03:47.694" v="3242" actId="478"/>
          <ac:picMkLst>
            <pc:docMk/>
            <pc:sldMk cId="3895656303" sldId="257"/>
            <ac:picMk id="47" creationId="{DFD28BBA-00BD-5A9A-CEE3-F644DF074BD2}"/>
          </ac:picMkLst>
        </pc:picChg>
        <pc:picChg chg="del">
          <ac:chgData name="Baco, Timotej" userId="152f2ad6-3c97-47cf-bd89-58c5c0a29e21" providerId="ADAL" clId="{F3FB010A-E8AD-433B-88D8-AE321EEBAE01}" dt="2024-09-10T22:03:55.245" v="3244" actId="478"/>
          <ac:picMkLst>
            <pc:docMk/>
            <pc:sldMk cId="3895656303" sldId="257"/>
            <ac:picMk id="49" creationId="{D90CBC49-E540-1F54-1EAC-E5427D837955}"/>
          </ac:picMkLst>
        </pc:picChg>
        <pc:picChg chg="del">
          <ac:chgData name="Baco, Timotej" userId="152f2ad6-3c97-47cf-bd89-58c5c0a29e21" providerId="ADAL" clId="{F3FB010A-E8AD-433B-88D8-AE321EEBAE01}" dt="2024-09-10T22:04:02.211" v="3246" actId="478"/>
          <ac:picMkLst>
            <pc:docMk/>
            <pc:sldMk cId="3895656303" sldId="257"/>
            <ac:picMk id="51" creationId="{42E4938B-F6C5-FB84-5D99-A98B687C4981}"/>
          </ac:picMkLst>
        </pc:picChg>
        <pc:picChg chg="add del mod">
          <ac:chgData name="Baco, Timotej" userId="152f2ad6-3c97-47cf-bd89-58c5c0a29e21" providerId="ADAL" clId="{F3FB010A-E8AD-433B-88D8-AE321EEBAE01}" dt="2024-09-10T13:27:49.449" v="306" actId="478"/>
          <ac:picMkLst>
            <pc:docMk/>
            <pc:sldMk cId="3895656303" sldId="257"/>
            <ac:picMk id="2050" creationId="{14098028-78C9-FB88-946F-55A919D2F764}"/>
          </ac:picMkLst>
        </pc:picChg>
      </pc:sldChg>
      <pc:sldChg chg="addSp delSp modSp mod">
        <pc:chgData name="Baco, Timotej" userId="152f2ad6-3c97-47cf-bd89-58c5c0a29e21" providerId="ADAL" clId="{F3FB010A-E8AD-433B-88D8-AE321EEBAE01}" dt="2024-09-09T19:05:23.305" v="121" actId="20577"/>
        <pc:sldMkLst>
          <pc:docMk/>
          <pc:sldMk cId="3661976604" sldId="258"/>
        </pc:sldMkLst>
        <pc:spChg chg="add mod">
          <ac:chgData name="Baco, Timotej" userId="152f2ad6-3c97-47cf-bd89-58c5c0a29e21" providerId="ADAL" clId="{F3FB010A-E8AD-433B-88D8-AE321EEBAE01}" dt="2024-09-09T18:51:47.093" v="35" actId="207"/>
          <ac:spMkLst>
            <pc:docMk/>
            <pc:sldMk cId="3661976604" sldId="258"/>
            <ac:spMk id="4" creationId="{27ED5B28-A7F7-DF10-75BB-53B9258209BC}"/>
          </ac:spMkLst>
        </pc:spChg>
        <pc:spChg chg="add mod">
          <ac:chgData name="Baco, Timotej" userId="152f2ad6-3c97-47cf-bd89-58c5c0a29e21" providerId="ADAL" clId="{F3FB010A-E8AD-433B-88D8-AE321EEBAE01}" dt="2024-09-09T18:52:37.683" v="69" actId="1076"/>
          <ac:spMkLst>
            <pc:docMk/>
            <pc:sldMk cId="3661976604" sldId="258"/>
            <ac:spMk id="5" creationId="{1EEE5FEF-23D1-02F1-73F9-C8E1335A7449}"/>
          </ac:spMkLst>
        </pc:spChg>
        <pc:spChg chg="add mod">
          <ac:chgData name="Baco, Timotej" userId="152f2ad6-3c97-47cf-bd89-58c5c0a29e21" providerId="ADAL" clId="{F3FB010A-E8AD-433B-88D8-AE321EEBAE01}" dt="2024-09-09T19:05:23.305" v="121" actId="20577"/>
          <ac:spMkLst>
            <pc:docMk/>
            <pc:sldMk cId="3661976604" sldId="258"/>
            <ac:spMk id="6" creationId="{963ECC7E-833A-FF0A-97AD-D54694AE602A}"/>
          </ac:spMkLst>
        </pc:spChg>
        <pc:spChg chg="del mod">
          <ac:chgData name="Baco, Timotej" userId="152f2ad6-3c97-47cf-bd89-58c5c0a29e21" providerId="ADAL" clId="{F3FB010A-E8AD-433B-88D8-AE321EEBAE01}" dt="2024-09-09T18:50:50.500" v="25" actId="478"/>
          <ac:spMkLst>
            <pc:docMk/>
            <pc:sldMk cId="3661976604" sldId="258"/>
            <ac:spMk id="9" creationId="{0366B193-CB64-03BD-4237-EB05B6D1904F}"/>
          </ac:spMkLst>
        </pc:spChg>
        <pc:spChg chg="del">
          <ac:chgData name="Baco, Timotej" userId="152f2ad6-3c97-47cf-bd89-58c5c0a29e21" providerId="ADAL" clId="{F3FB010A-E8AD-433B-88D8-AE321EEBAE01}" dt="2024-09-09T18:50:44.861" v="23" actId="478"/>
          <ac:spMkLst>
            <pc:docMk/>
            <pc:sldMk cId="3661976604" sldId="258"/>
            <ac:spMk id="10" creationId="{27B5D000-EFC9-DDBB-8849-BFEF2397545D}"/>
          </ac:spMkLst>
        </pc:spChg>
        <pc:spChg chg="add mod">
          <ac:chgData name="Baco, Timotej" userId="152f2ad6-3c97-47cf-bd89-58c5c0a29e21" providerId="ADAL" clId="{F3FB010A-E8AD-433B-88D8-AE321EEBAE01}" dt="2024-09-09T19:01:48.113" v="103" actId="1076"/>
          <ac:spMkLst>
            <pc:docMk/>
            <pc:sldMk cId="3661976604" sldId="258"/>
            <ac:spMk id="12" creationId="{E1409158-DED0-8898-F62A-D347E36BF519}"/>
          </ac:spMkLst>
        </pc:spChg>
        <pc:spChg chg="add mod">
          <ac:chgData name="Baco, Timotej" userId="152f2ad6-3c97-47cf-bd89-58c5c0a29e21" providerId="ADAL" clId="{F3FB010A-E8AD-433B-88D8-AE321EEBAE01}" dt="2024-09-09T19:01:56.920" v="106" actId="688"/>
          <ac:spMkLst>
            <pc:docMk/>
            <pc:sldMk cId="3661976604" sldId="258"/>
            <ac:spMk id="13" creationId="{E9F39F09-697B-B08C-8BC3-AFA8AD12E5DD}"/>
          </ac:spMkLst>
        </pc:spChg>
        <pc:spChg chg="add mod">
          <ac:chgData name="Baco, Timotej" userId="152f2ad6-3c97-47cf-bd89-58c5c0a29e21" providerId="ADAL" clId="{F3FB010A-E8AD-433B-88D8-AE321EEBAE01}" dt="2024-09-09T19:02:01.316" v="108" actId="1076"/>
          <ac:spMkLst>
            <pc:docMk/>
            <pc:sldMk cId="3661976604" sldId="258"/>
            <ac:spMk id="14" creationId="{4E997CBD-8D5F-B603-DF97-C428E37F5893}"/>
          </ac:spMkLst>
        </pc:spChg>
        <pc:spChg chg="add mod">
          <ac:chgData name="Baco, Timotej" userId="152f2ad6-3c97-47cf-bd89-58c5c0a29e21" providerId="ADAL" clId="{F3FB010A-E8AD-433B-88D8-AE321EEBAE01}" dt="2024-09-09T19:02:06.888" v="111" actId="688"/>
          <ac:spMkLst>
            <pc:docMk/>
            <pc:sldMk cId="3661976604" sldId="258"/>
            <ac:spMk id="15" creationId="{830A331B-9A95-69D1-BA12-9E2080DC191F}"/>
          </ac:spMkLst>
        </pc:spChg>
        <pc:graphicFrameChg chg="del">
          <ac:chgData name="Baco, Timotej" userId="152f2ad6-3c97-47cf-bd89-58c5c0a29e21" providerId="ADAL" clId="{F3FB010A-E8AD-433B-88D8-AE321EEBAE01}" dt="2024-09-09T18:50:42.005" v="22" actId="478"/>
          <ac:graphicFrameMkLst>
            <pc:docMk/>
            <pc:sldMk cId="3661976604" sldId="258"/>
            <ac:graphicFrameMk id="11" creationId="{057ECDDA-7DBE-4161-4D89-E5FB1E7BAA77}"/>
          </ac:graphicFrameMkLst>
        </pc:graphicFrameChg>
        <pc:picChg chg="add mod">
          <ac:chgData name="Baco, Timotej" userId="152f2ad6-3c97-47cf-bd89-58c5c0a29e21" providerId="ADAL" clId="{F3FB010A-E8AD-433B-88D8-AE321EEBAE01}" dt="2024-09-09T18:51:02.854" v="27" actId="1076"/>
          <ac:picMkLst>
            <pc:docMk/>
            <pc:sldMk cId="3661976604" sldId="258"/>
            <ac:picMk id="2" creationId="{B90F1F88-EFE9-85B7-908A-9CFB239A929F}"/>
          </ac:picMkLst>
        </pc:picChg>
        <pc:picChg chg="add mod">
          <ac:chgData name="Baco, Timotej" userId="152f2ad6-3c97-47cf-bd89-58c5c0a29e21" providerId="ADAL" clId="{F3FB010A-E8AD-433B-88D8-AE321EEBAE01}" dt="2024-09-09T18:51:21.736" v="30" actId="1076"/>
          <ac:picMkLst>
            <pc:docMk/>
            <pc:sldMk cId="3661976604" sldId="258"/>
            <ac:picMk id="3" creationId="{0164D1A3-B2DC-D240-77BF-ADA4CBC20CC9}"/>
          </ac:picMkLst>
        </pc:picChg>
        <pc:picChg chg="add mod">
          <ac:chgData name="Baco, Timotej" userId="152f2ad6-3c97-47cf-bd89-58c5c0a29e21" providerId="ADAL" clId="{F3FB010A-E8AD-433B-88D8-AE321EEBAE01}" dt="2024-09-09T19:00:25.532" v="86" actId="688"/>
          <ac:picMkLst>
            <pc:docMk/>
            <pc:sldMk cId="3661976604" sldId="258"/>
            <ac:picMk id="8" creationId="{A2AF9F84-74E8-3EBD-445C-045C820846F7}"/>
          </ac:picMkLst>
        </pc:picChg>
        <pc:picChg chg="del">
          <ac:chgData name="Baco, Timotej" userId="152f2ad6-3c97-47cf-bd89-58c5c0a29e21" providerId="ADAL" clId="{F3FB010A-E8AD-433B-88D8-AE321EEBAE01}" dt="2024-09-09T18:50:39.353" v="21" actId="478"/>
          <ac:picMkLst>
            <pc:docMk/>
            <pc:sldMk cId="3661976604" sldId="258"/>
            <ac:picMk id="1026" creationId="{6D9B019C-38EE-5CC5-F40F-E2C2CC5BE268}"/>
          </ac:picMkLst>
        </pc:picChg>
      </pc:sldChg>
      <pc:sldChg chg="addSp delSp modSp mod modNotesTx">
        <pc:chgData name="Baco, Timotej" userId="152f2ad6-3c97-47cf-bd89-58c5c0a29e21" providerId="ADAL" clId="{F3FB010A-E8AD-433B-88D8-AE321EEBAE01}" dt="2024-09-10T19:30:27.879" v="633"/>
        <pc:sldMkLst>
          <pc:docMk/>
          <pc:sldMk cId="2912300588" sldId="259"/>
        </pc:sldMkLst>
        <pc:spChg chg="del">
          <ac:chgData name="Baco, Timotej" userId="152f2ad6-3c97-47cf-bd89-58c5c0a29e21" providerId="ADAL" clId="{F3FB010A-E8AD-433B-88D8-AE321EEBAE01}" dt="2024-09-10T13:31:50.021" v="332" actId="478"/>
          <ac:spMkLst>
            <pc:docMk/>
            <pc:sldMk cId="2912300588" sldId="259"/>
            <ac:spMk id="2" creationId="{289730E9-A25E-6BCA-EF5B-2D691F6A16CF}"/>
          </ac:spMkLst>
        </pc:spChg>
        <pc:spChg chg="del">
          <ac:chgData name="Baco, Timotej" userId="152f2ad6-3c97-47cf-bd89-58c5c0a29e21" providerId="ADAL" clId="{F3FB010A-E8AD-433B-88D8-AE321EEBAE01}" dt="2024-09-10T13:31:58.873" v="334" actId="478"/>
          <ac:spMkLst>
            <pc:docMk/>
            <pc:sldMk cId="2912300588" sldId="259"/>
            <ac:spMk id="3" creationId="{60D0098A-A5DE-BD43-C46D-DB3812CF4594}"/>
          </ac:spMkLst>
        </pc:spChg>
        <pc:spChg chg="del">
          <ac:chgData name="Baco, Timotej" userId="152f2ad6-3c97-47cf-bd89-58c5c0a29e21" providerId="ADAL" clId="{F3FB010A-E8AD-433B-88D8-AE321EEBAE01}" dt="2024-09-10T13:31:56.421" v="333" actId="478"/>
          <ac:spMkLst>
            <pc:docMk/>
            <pc:sldMk cId="2912300588" sldId="259"/>
            <ac:spMk id="4" creationId="{5EED3950-0B4C-C465-B604-32A969CCF4BA}"/>
          </ac:spMkLst>
        </pc:spChg>
        <pc:spChg chg="del">
          <ac:chgData name="Baco, Timotej" userId="152f2ad6-3c97-47cf-bd89-58c5c0a29e21" providerId="ADAL" clId="{F3FB010A-E8AD-433B-88D8-AE321EEBAE01}" dt="2024-09-10T13:32:02.846" v="335" actId="478"/>
          <ac:spMkLst>
            <pc:docMk/>
            <pc:sldMk cId="2912300588" sldId="259"/>
            <ac:spMk id="5" creationId="{292E95DC-7D1E-3420-0821-BDA1952070D1}"/>
          </ac:spMkLst>
        </pc:spChg>
        <pc:spChg chg="add mod">
          <ac:chgData name="Baco, Timotej" userId="152f2ad6-3c97-47cf-bd89-58c5c0a29e21" providerId="ADAL" clId="{F3FB010A-E8AD-433B-88D8-AE321EEBAE01}" dt="2024-09-10T13:32:14.060" v="336"/>
          <ac:spMkLst>
            <pc:docMk/>
            <pc:sldMk cId="2912300588" sldId="259"/>
            <ac:spMk id="8" creationId="{149A669C-33B5-9F39-E74C-CDAB6B92C089}"/>
          </ac:spMkLst>
        </pc:spChg>
        <pc:spChg chg="add mod">
          <ac:chgData name="Baco, Timotej" userId="152f2ad6-3c97-47cf-bd89-58c5c0a29e21" providerId="ADAL" clId="{F3FB010A-E8AD-433B-88D8-AE321EEBAE01}" dt="2024-09-10T13:33:02.619" v="345" actId="1076"/>
          <ac:spMkLst>
            <pc:docMk/>
            <pc:sldMk cId="2912300588" sldId="259"/>
            <ac:spMk id="9" creationId="{C28E865B-B74F-A075-EA3D-3EA1EA417554}"/>
          </ac:spMkLst>
        </pc:spChg>
        <pc:spChg chg="add mod">
          <ac:chgData name="Baco, Timotej" userId="152f2ad6-3c97-47cf-bd89-58c5c0a29e21" providerId="ADAL" clId="{F3FB010A-E8AD-433B-88D8-AE321EEBAE01}" dt="2024-09-10T13:32:23.787" v="338"/>
          <ac:spMkLst>
            <pc:docMk/>
            <pc:sldMk cId="2912300588" sldId="259"/>
            <ac:spMk id="12" creationId="{1E0C06AD-315D-F6F4-1D74-1915DCCD1E84}"/>
          </ac:spMkLst>
        </pc:spChg>
        <pc:spChg chg="add mod">
          <ac:chgData name="Baco, Timotej" userId="152f2ad6-3c97-47cf-bd89-58c5c0a29e21" providerId="ADAL" clId="{F3FB010A-E8AD-433B-88D8-AE321EEBAE01}" dt="2024-09-10T13:37:58.265" v="355" actId="1076"/>
          <ac:spMkLst>
            <pc:docMk/>
            <pc:sldMk cId="2912300588" sldId="259"/>
            <ac:spMk id="13" creationId="{77C022E1-F558-7E1F-7118-C4902846743C}"/>
          </ac:spMkLst>
        </pc:spChg>
        <pc:spChg chg="add mod">
          <ac:chgData name="Baco, Timotej" userId="152f2ad6-3c97-47cf-bd89-58c5c0a29e21" providerId="ADAL" clId="{F3FB010A-E8AD-433B-88D8-AE321EEBAE01}" dt="2024-09-10T19:30:27.879" v="633"/>
          <ac:spMkLst>
            <pc:docMk/>
            <pc:sldMk cId="2912300588" sldId="259"/>
            <ac:spMk id="16" creationId="{90DCB4D6-BD88-AFF4-12F1-9B6ED3AC98C9}"/>
          </ac:spMkLst>
        </pc:spChg>
        <pc:picChg chg="add mod">
          <ac:chgData name="Baco, Timotej" userId="152f2ad6-3c97-47cf-bd89-58c5c0a29e21" providerId="ADAL" clId="{F3FB010A-E8AD-433B-88D8-AE321EEBAE01}" dt="2024-09-10T13:32:14.060" v="336"/>
          <ac:picMkLst>
            <pc:docMk/>
            <pc:sldMk cId="2912300588" sldId="259"/>
            <ac:picMk id="6" creationId="{3622B368-EF97-D94B-2BDB-F4FD3C573AA2}"/>
          </ac:picMkLst>
        </pc:picChg>
        <pc:picChg chg="add mod">
          <ac:chgData name="Baco, Timotej" userId="152f2ad6-3c97-47cf-bd89-58c5c0a29e21" providerId="ADAL" clId="{F3FB010A-E8AD-433B-88D8-AE321EEBAE01}" dt="2024-09-10T13:32:14.060" v="336"/>
          <ac:picMkLst>
            <pc:docMk/>
            <pc:sldMk cId="2912300588" sldId="259"/>
            <ac:picMk id="7" creationId="{28AAC2AA-58FB-F789-864E-2389893E150B}"/>
          </ac:picMkLst>
        </pc:picChg>
        <pc:picChg chg="add mod">
          <ac:chgData name="Baco, Timotej" userId="152f2ad6-3c97-47cf-bd89-58c5c0a29e21" providerId="ADAL" clId="{F3FB010A-E8AD-433B-88D8-AE321EEBAE01}" dt="2024-09-10T13:32:23.787" v="338"/>
          <ac:picMkLst>
            <pc:docMk/>
            <pc:sldMk cId="2912300588" sldId="259"/>
            <ac:picMk id="10" creationId="{AFA48A3D-6CE7-45D5-2DA8-4EE9BB2D88C6}"/>
          </ac:picMkLst>
        </pc:picChg>
        <pc:picChg chg="add mod">
          <ac:chgData name="Baco, Timotej" userId="152f2ad6-3c97-47cf-bd89-58c5c0a29e21" providerId="ADAL" clId="{F3FB010A-E8AD-433B-88D8-AE321EEBAE01}" dt="2024-09-10T13:32:23.787" v="338"/>
          <ac:picMkLst>
            <pc:docMk/>
            <pc:sldMk cId="2912300588" sldId="259"/>
            <ac:picMk id="11" creationId="{8E1B90B9-450D-AF4A-8001-39AB95091571}"/>
          </ac:picMkLst>
        </pc:picChg>
        <pc:picChg chg="add mod">
          <ac:chgData name="Baco, Timotej" userId="152f2ad6-3c97-47cf-bd89-58c5c0a29e21" providerId="ADAL" clId="{F3FB010A-E8AD-433B-88D8-AE321EEBAE01}" dt="2024-09-10T19:30:27.879" v="633"/>
          <ac:picMkLst>
            <pc:docMk/>
            <pc:sldMk cId="2912300588" sldId="259"/>
            <ac:picMk id="14" creationId="{EAF0036F-839F-412C-0B07-37A2ED68E2BC}"/>
          </ac:picMkLst>
        </pc:picChg>
        <pc:picChg chg="add mod">
          <ac:chgData name="Baco, Timotej" userId="152f2ad6-3c97-47cf-bd89-58c5c0a29e21" providerId="ADAL" clId="{F3FB010A-E8AD-433B-88D8-AE321EEBAE01}" dt="2024-09-10T19:30:27.879" v="633"/>
          <ac:picMkLst>
            <pc:docMk/>
            <pc:sldMk cId="2912300588" sldId="259"/>
            <ac:picMk id="15" creationId="{AE542FE3-9FFC-8CB9-E246-1B98A1D90076}"/>
          </ac:picMkLst>
        </pc:picChg>
        <pc:picChg chg="del">
          <ac:chgData name="Baco, Timotej" userId="152f2ad6-3c97-47cf-bd89-58c5c0a29e21" providerId="ADAL" clId="{F3FB010A-E8AD-433B-88D8-AE321EEBAE01}" dt="2024-09-10T13:31:47.097" v="331" actId="478"/>
          <ac:picMkLst>
            <pc:docMk/>
            <pc:sldMk cId="2912300588" sldId="259"/>
            <ac:picMk id="2050" creationId="{1A205190-6848-BB22-D8CD-559127E3F014}"/>
          </ac:picMkLst>
        </pc:picChg>
        <pc:picChg chg="add mod">
          <ac:chgData name="Baco, Timotej" userId="152f2ad6-3c97-47cf-bd89-58c5c0a29e21" providerId="ADAL" clId="{F3FB010A-E8AD-433B-88D8-AE321EEBAE01}" dt="2024-09-10T13:37:42.620" v="354" actId="1076"/>
          <ac:picMkLst>
            <pc:docMk/>
            <pc:sldMk cId="2912300588" sldId="259"/>
            <ac:picMk id="3074" creationId="{83280332-0054-9E7A-14A4-ADE8419A1296}"/>
          </ac:picMkLst>
        </pc:picChg>
      </pc:sldChg>
      <pc:sldChg chg="del">
        <pc:chgData name="Baco, Timotej" userId="152f2ad6-3c97-47cf-bd89-58c5c0a29e21" providerId="ADAL" clId="{F3FB010A-E8AD-433B-88D8-AE321EEBAE01}" dt="2024-09-10T13:38:15.397" v="356" actId="47"/>
        <pc:sldMkLst>
          <pc:docMk/>
          <pc:sldMk cId="2429269426" sldId="260"/>
        </pc:sldMkLst>
      </pc:sldChg>
      <pc:sldChg chg="del">
        <pc:chgData name="Baco, Timotej" userId="152f2ad6-3c97-47cf-bd89-58c5c0a29e21" providerId="ADAL" clId="{F3FB010A-E8AD-433B-88D8-AE321EEBAE01}" dt="2024-09-10T13:38:19.108" v="357" actId="47"/>
        <pc:sldMkLst>
          <pc:docMk/>
          <pc:sldMk cId="3405469388" sldId="261"/>
        </pc:sldMkLst>
      </pc:sldChg>
      <pc:sldChg chg="del">
        <pc:chgData name="Baco, Timotej" userId="152f2ad6-3c97-47cf-bd89-58c5c0a29e21" providerId="ADAL" clId="{F3FB010A-E8AD-433B-88D8-AE321EEBAE01}" dt="2024-09-10T13:38:22.560" v="358" actId="47"/>
        <pc:sldMkLst>
          <pc:docMk/>
          <pc:sldMk cId="2939735732" sldId="262"/>
        </pc:sldMkLst>
      </pc:sldChg>
      <pc:sldChg chg="del">
        <pc:chgData name="Baco, Timotej" userId="152f2ad6-3c97-47cf-bd89-58c5c0a29e21" providerId="ADAL" clId="{F3FB010A-E8AD-433B-88D8-AE321EEBAE01}" dt="2024-09-10T20:01:31.769" v="712" actId="47"/>
        <pc:sldMkLst>
          <pc:docMk/>
          <pc:sldMk cId="2545353006" sldId="263"/>
        </pc:sldMkLst>
      </pc:sldChg>
      <pc:sldChg chg="del">
        <pc:chgData name="Baco, Timotej" userId="152f2ad6-3c97-47cf-bd89-58c5c0a29e21" providerId="ADAL" clId="{F3FB010A-E8AD-433B-88D8-AE321EEBAE01}" dt="2024-09-10T20:01:33.133" v="713" actId="47"/>
        <pc:sldMkLst>
          <pc:docMk/>
          <pc:sldMk cId="2395204997" sldId="264"/>
        </pc:sldMkLst>
      </pc:sldChg>
      <pc:sldChg chg="addSp delSp modSp del mod">
        <pc:chgData name="Baco, Timotej" userId="152f2ad6-3c97-47cf-bd89-58c5c0a29e21" providerId="ADAL" clId="{F3FB010A-E8AD-433B-88D8-AE321EEBAE01}" dt="2024-09-10T20:42:47.297" v="1246" actId="47"/>
        <pc:sldMkLst>
          <pc:docMk/>
          <pc:sldMk cId="2679855571" sldId="265"/>
        </pc:sldMkLst>
        <pc:spChg chg="del">
          <ac:chgData name="Baco, Timotej" userId="152f2ad6-3c97-47cf-bd89-58c5c0a29e21" providerId="ADAL" clId="{F3FB010A-E8AD-433B-88D8-AE321EEBAE01}" dt="2024-09-10T20:42:21.234" v="1238" actId="478"/>
          <ac:spMkLst>
            <pc:docMk/>
            <pc:sldMk cId="2679855571" sldId="265"/>
            <ac:spMk id="2" creationId="{D1D1AFF3-35E9-08FC-B7D1-E9E7A69C0239}"/>
          </ac:spMkLst>
        </pc:spChg>
        <pc:spChg chg="del">
          <ac:chgData name="Baco, Timotej" userId="152f2ad6-3c97-47cf-bd89-58c5c0a29e21" providerId="ADAL" clId="{F3FB010A-E8AD-433B-88D8-AE321EEBAE01}" dt="2024-09-10T20:42:28.756" v="1240" actId="478"/>
          <ac:spMkLst>
            <pc:docMk/>
            <pc:sldMk cId="2679855571" sldId="265"/>
            <ac:spMk id="3" creationId="{3EBDBD79-CC3E-3FF9-059C-3312BF2A7FC0}"/>
          </ac:spMkLst>
        </pc:spChg>
        <pc:spChg chg="add del mod">
          <ac:chgData name="Baco, Timotej" userId="152f2ad6-3c97-47cf-bd89-58c5c0a29e21" providerId="ADAL" clId="{F3FB010A-E8AD-433B-88D8-AE321EEBAE01}" dt="2024-09-10T20:42:26.022" v="1239" actId="478"/>
          <ac:spMkLst>
            <pc:docMk/>
            <pc:sldMk cId="2679855571" sldId="265"/>
            <ac:spMk id="8" creationId="{51324A2F-426E-A51E-4AE9-FD0A6EB514A2}"/>
          </ac:spMkLst>
        </pc:spChg>
        <pc:spChg chg="add del mod">
          <ac:chgData name="Baco, Timotej" userId="152f2ad6-3c97-47cf-bd89-58c5c0a29e21" providerId="ADAL" clId="{F3FB010A-E8AD-433B-88D8-AE321EEBAE01}" dt="2024-09-10T20:42:30.680" v="1241" actId="478"/>
          <ac:spMkLst>
            <pc:docMk/>
            <pc:sldMk cId="2679855571" sldId="265"/>
            <ac:spMk id="10" creationId="{61B97D2F-A8F8-1C9D-8D16-0A29A88D3994}"/>
          </ac:spMkLst>
        </pc:spChg>
        <pc:picChg chg="del">
          <ac:chgData name="Baco, Timotej" userId="152f2ad6-3c97-47cf-bd89-58c5c0a29e21" providerId="ADAL" clId="{F3FB010A-E8AD-433B-88D8-AE321EEBAE01}" dt="2024-09-10T20:42:40.539" v="1244" actId="478"/>
          <ac:picMkLst>
            <pc:docMk/>
            <pc:sldMk cId="2679855571" sldId="265"/>
            <ac:picMk id="5" creationId="{C7A0430F-2460-DC9D-FAC4-CA5CB128A75D}"/>
          </ac:picMkLst>
        </pc:picChg>
        <pc:picChg chg="del">
          <ac:chgData name="Baco, Timotej" userId="152f2ad6-3c97-47cf-bd89-58c5c0a29e21" providerId="ADAL" clId="{F3FB010A-E8AD-433B-88D8-AE321EEBAE01}" dt="2024-09-10T20:42:42.112" v="1245" actId="478"/>
          <ac:picMkLst>
            <pc:docMk/>
            <pc:sldMk cId="2679855571" sldId="265"/>
            <ac:picMk id="6" creationId="{E4116270-F5B4-0033-A7C6-325C83B4F891}"/>
          </ac:picMkLst>
        </pc:picChg>
        <pc:picChg chg="del">
          <ac:chgData name="Baco, Timotej" userId="152f2ad6-3c97-47cf-bd89-58c5c0a29e21" providerId="ADAL" clId="{F3FB010A-E8AD-433B-88D8-AE321EEBAE01}" dt="2024-09-10T20:42:37.092" v="1242" actId="478"/>
          <ac:picMkLst>
            <pc:docMk/>
            <pc:sldMk cId="2679855571" sldId="265"/>
            <ac:picMk id="7" creationId="{F6B6A95C-569A-148E-E427-5E17423D89C6}"/>
          </ac:picMkLst>
        </pc:picChg>
        <pc:picChg chg="del">
          <ac:chgData name="Baco, Timotej" userId="152f2ad6-3c97-47cf-bd89-58c5c0a29e21" providerId="ADAL" clId="{F3FB010A-E8AD-433B-88D8-AE321EEBAE01}" dt="2024-09-10T20:42:38.843" v="1243" actId="478"/>
          <ac:picMkLst>
            <pc:docMk/>
            <pc:sldMk cId="2679855571" sldId="265"/>
            <ac:picMk id="4098" creationId="{A93D5022-06CE-99A9-B797-CDC485305CE3}"/>
          </ac:picMkLst>
        </pc:picChg>
      </pc:sldChg>
      <pc:sldChg chg="del">
        <pc:chgData name="Baco, Timotej" userId="152f2ad6-3c97-47cf-bd89-58c5c0a29e21" providerId="ADAL" clId="{F3FB010A-E8AD-433B-88D8-AE321EEBAE01}" dt="2024-09-10T20:42:47.297" v="1246" actId="47"/>
        <pc:sldMkLst>
          <pc:docMk/>
          <pc:sldMk cId="2345746438" sldId="266"/>
        </pc:sldMkLst>
      </pc:sldChg>
      <pc:sldChg chg="addSp delSp modSp mod">
        <pc:chgData name="Baco, Timotej" userId="152f2ad6-3c97-47cf-bd89-58c5c0a29e21" providerId="ADAL" clId="{F3FB010A-E8AD-433B-88D8-AE321EEBAE01}" dt="2024-09-10T21:53:31.424" v="3197" actId="20577"/>
        <pc:sldMkLst>
          <pc:docMk/>
          <pc:sldMk cId="3164794738" sldId="267"/>
        </pc:sldMkLst>
        <pc:spChg chg="del">
          <ac:chgData name="Baco, Timotej" userId="152f2ad6-3c97-47cf-bd89-58c5c0a29e21" providerId="ADAL" clId="{F3FB010A-E8AD-433B-88D8-AE321EEBAE01}" dt="2024-09-10T20:57:18.762" v="1761" actId="478"/>
          <ac:spMkLst>
            <pc:docMk/>
            <pc:sldMk cId="3164794738" sldId="267"/>
            <ac:spMk id="2" creationId="{88121C9E-BED5-368E-5701-06DBF19100CA}"/>
          </ac:spMkLst>
        </pc:spChg>
        <pc:spChg chg="del">
          <ac:chgData name="Baco, Timotej" userId="152f2ad6-3c97-47cf-bd89-58c5c0a29e21" providerId="ADAL" clId="{F3FB010A-E8AD-433B-88D8-AE321EEBAE01}" dt="2024-09-10T20:57:18.762" v="1761" actId="478"/>
          <ac:spMkLst>
            <pc:docMk/>
            <pc:sldMk cId="3164794738" sldId="267"/>
            <ac:spMk id="3" creationId="{83513811-96C3-AD1A-FA2F-4DAF479DB61A}"/>
          </ac:spMkLst>
        </pc:spChg>
        <pc:spChg chg="add del mod">
          <ac:chgData name="Baco, Timotej" userId="152f2ad6-3c97-47cf-bd89-58c5c0a29e21" providerId="ADAL" clId="{F3FB010A-E8AD-433B-88D8-AE321EEBAE01}" dt="2024-09-10T20:57:13.385" v="1759" actId="478"/>
          <ac:spMkLst>
            <pc:docMk/>
            <pc:sldMk cId="3164794738" sldId="267"/>
            <ac:spMk id="4" creationId="{8F2BD1EF-F636-3373-885E-F54AF9B4F274}"/>
          </ac:spMkLst>
        </pc:spChg>
        <pc:spChg chg="add del mod">
          <ac:chgData name="Baco, Timotej" userId="152f2ad6-3c97-47cf-bd89-58c5c0a29e21" providerId="ADAL" clId="{F3FB010A-E8AD-433B-88D8-AE321EEBAE01}" dt="2024-09-10T20:57:23.038" v="1762" actId="478"/>
          <ac:spMkLst>
            <pc:docMk/>
            <pc:sldMk cId="3164794738" sldId="267"/>
            <ac:spMk id="6" creationId="{D06665AC-CEE5-A1B5-1632-9744CF1EA790}"/>
          </ac:spMkLst>
        </pc:spChg>
        <pc:spChg chg="add del mod">
          <ac:chgData name="Baco, Timotej" userId="152f2ad6-3c97-47cf-bd89-58c5c0a29e21" providerId="ADAL" clId="{F3FB010A-E8AD-433B-88D8-AE321EEBAE01}" dt="2024-09-10T20:57:23.038" v="1762" actId="478"/>
          <ac:spMkLst>
            <pc:docMk/>
            <pc:sldMk cId="3164794738" sldId="267"/>
            <ac:spMk id="8" creationId="{1949C6F6-522E-75BA-7D6E-14653501A0F8}"/>
          </ac:spMkLst>
        </pc:spChg>
        <pc:spChg chg="add mod">
          <ac:chgData name="Baco, Timotej" userId="152f2ad6-3c97-47cf-bd89-58c5c0a29e21" providerId="ADAL" clId="{F3FB010A-E8AD-433B-88D8-AE321EEBAE01}" dt="2024-09-10T20:57:39.724" v="1764"/>
          <ac:spMkLst>
            <pc:docMk/>
            <pc:sldMk cId="3164794738" sldId="267"/>
            <ac:spMk id="11" creationId="{B4874953-0670-C35A-1149-F151E58C8304}"/>
          </ac:spMkLst>
        </pc:spChg>
        <pc:spChg chg="add mod">
          <ac:chgData name="Baco, Timotej" userId="152f2ad6-3c97-47cf-bd89-58c5c0a29e21" providerId="ADAL" clId="{F3FB010A-E8AD-433B-88D8-AE321EEBAE01}" dt="2024-09-10T21:03:06.793" v="1784" actId="20577"/>
          <ac:spMkLst>
            <pc:docMk/>
            <pc:sldMk cId="3164794738" sldId="267"/>
            <ac:spMk id="12" creationId="{940B4486-A9BE-8B41-1CCF-9296A0C3E139}"/>
          </ac:spMkLst>
        </pc:spChg>
        <pc:spChg chg="add mod">
          <ac:chgData name="Baco, Timotej" userId="152f2ad6-3c97-47cf-bd89-58c5c0a29e21" providerId="ADAL" clId="{F3FB010A-E8AD-433B-88D8-AE321EEBAE01}" dt="2024-09-10T21:53:31.424" v="3197" actId="20577"/>
          <ac:spMkLst>
            <pc:docMk/>
            <pc:sldMk cId="3164794738" sldId="267"/>
            <ac:spMk id="13" creationId="{CE19C120-3AF5-F98E-44E4-6E0A98F09FCE}"/>
          </ac:spMkLst>
        </pc:spChg>
        <pc:picChg chg="add mod">
          <ac:chgData name="Baco, Timotej" userId="152f2ad6-3c97-47cf-bd89-58c5c0a29e21" providerId="ADAL" clId="{F3FB010A-E8AD-433B-88D8-AE321EEBAE01}" dt="2024-09-10T20:57:39.724" v="1764"/>
          <ac:picMkLst>
            <pc:docMk/>
            <pc:sldMk cId="3164794738" sldId="267"/>
            <ac:picMk id="9" creationId="{F57422D4-5B7F-213E-3468-816874DC2E7C}"/>
          </ac:picMkLst>
        </pc:picChg>
        <pc:picChg chg="add mod">
          <ac:chgData name="Baco, Timotej" userId="152f2ad6-3c97-47cf-bd89-58c5c0a29e21" providerId="ADAL" clId="{F3FB010A-E8AD-433B-88D8-AE321EEBAE01}" dt="2024-09-10T20:57:39.724" v="1764"/>
          <ac:picMkLst>
            <pc:docMk/>
            <pc:sldMk cId="3164794738" sldId="267"/>
            <ac:picMk id="10" creationId="{EDBD12D0-25B9-59AB-11A2-51EC80BE8902}"/>
          </ac:picMkLst>
        </pc:picChg>
        <pc:picChg chg="add del">
          <ac:chgData name="Baco, Timotej" userId="152f2ad6-3c97-47cf-bd89-58c5c0a29e21" providerId="ADAL" clId="{F3FB010A-E8AD-433B-88D8-AE321EEBAE01}" dt="2024-09-10T20:57:14.664" v="1760" actId="478"/>
          <ac:picMkLst>
            <pc:docMk/>
            <pc:sldMk cId="3164794738" sldId="267"/>
            <ac:picMk id="6146" creationId="{2D91DC47-2497-9EAF-34C7-45C412C18559}"/>
          </ac:picMkLst>
        </pc:picChg>
      </pc:sldChg>
      <pc:sldChg chg="del">
        <pc:chgData name="Baco, Timotej" userId="152f2ad6-3c97-47cf-bd89-58c5c0a29e21" providerId="ADAL" clId="{F3FB010A-E8AD-433B-88D8-AE321EEBAE01}" dt="2024-09-10T21:41:59.399" v="3072" actId="47"/>
        <pc:sldMkLst>
          <pc:docMk/>
          <pc:sldMk cId="2372613149" sldId="268"/>
        </pc:sldMkLst>
      </pc:sldChg>
      <pc:sldChg chg="del">
        <pc:chgData name="Baco, Timotej" userId="152f2ad6-3c97-47cf-bd89-58c5c0a29e21" providerId="ADAL" clId="{F3FB010A-E8AD-433B-88D8-AE321EEBAE01}" dt="2024-09-10T21:42:01.899" v="3073" actId="47"/>
        <pc:sldMkLst>
          <pc:docMk/>
          <pc:sldMk cId="4089788943" sldId="269"/>
        </pc:sldMkLst>
      </pc:sldChg>
      <pc:sldChg chg="addSp delSp modSp del mod">
        <pc:chgData name="Baco, Timotej" userId="152f2ad6-3c97-47cf-bd89-58c5c0a29e21" providerId="ADAL" clId="{F3FB010A-E8AD-433B-88D8-AE321EEBAE01}" dt="2024-09-10T21:43:28.859" v="3080" actId="47"/>
        <pc:sldMkLst>
          <pc:docMk/>
          <pc:sldMk cId="3127394360" sldId="270"/>
        </pc:sldMkLst>
        <pc:spChg chg="del">
          <ac:chgData name="Baco, Timotej" userId="152f2ad6-3c97-47cf-bd89-58c5c0a29e21" providerId="ADAL" clId="{F3FB010A-E8AD-433B-88D8-AE321EEBAE01}" dt="2024-09-10T21:43:12.702" v="3076" actId="478"/>
          <ac:spMkLst>
            <pc:docMk/>
            <pc:sldMk cId="3127394360" sldId="270"/>
            <ac:spMk id="2" creationId="{6D7E3038-779E-ED70-46F6-78A8C99DE3FE}"/>
          </ac:spMkLst>
        </pc:spChg>
        <pc:spChg chg="del">
          <ac:chgData name="Baco, Timotej" userId="152f2ad6-3c97-47cf-bd89-58c5c0a29e21" providerId="ADAL" clId="{F3FB010A-E8AD-433B-88D8-AE321EEBAE01}" dt="2024-09-10T21:43:21.344" v="3078" actId="478"/>
          <ac:spMkLst>
            <pc:docMk/>
            <pc:sldMk cId="3127394360" sldId="270"/>
            <ac:spMk id="3" creationId="{D041E6D9-1D6C-DD30-9CCD-2457FD2D1EFE}"/>
          </ac:spMkLst>
        </pc:spChg>
        <pc:spChg chg="add del mod">
          <ac:chgData name="Baco, Timotej" userId="152f2ad6-3c97-47cf-bd89-58c5c0a29e21" providerId="ADAL" clId="{F3FB010A-E8AD-433B-88D8-AE321EEBAE01}" dt="2024-09-10T21:43:16.004" v="3077" actId="478"/>
          <ac:spMkLst>
            <pc:docMk/>
            <pc:sldMk cId="3127394360" sldId="270"/>
            <ac:spMk id="5" creationId="{C91BBBE4-862D-10CF-24FB-EEBDB699240B}"/>
          </ac:spMkLst>
        </pc:spChg>
        <pc:spChg chg="add mod">
          <ac:chgData name="Baco, Timotej" userId="152f2ad6-3c97-47cf-bd89-58c5c0a29e21" providerId="ADAL" clId="{F3FB010A-E8AD-433B-88D8-AE321EEBAE01}" dt="2024-09-10T21:43:21.344" v="3078" actId="478"/>
          <ac:spMkLst>
            <pc:docMk/>
            <pc:sldMk cId="3127394360" sldId="270"/>
            <ac:spMk id="7" creationId="{E8CEF838-669B-00E7-EBA9-8B6B242BB0D3}"/>
          </ac:spMkLst>
        </pc:spChg>
        <pc:picChg chg="del">
          <ac:chgData name="Baco, Timotej" userId="152f2ad6-3c97-47cf-bd89-58c5c0a29e21" providerId="ADAL" clId="{F3FB010A-E8AD-433B-88D8-AE321EEBAE01}" dt="2024-09-10T21:43:24.460" v="3079" actId="478"/>
          <ac:picMkLst>
            <pc:docMk/>
            <pc:sldMk cId="3127394360" sldId="270"/>
            <ac:picMk id="8" creationId="{EC28D97D-4D9F-1C99-D7B3-915EF03C31B3}"/>
          </ac:picMkLst>
        </pc:picChg>
      </pc:sldChg>
      <pc:sldChg chg="del">
        <pc:chgData name="Baco, Timotej" userId="152f2ad6-3c97-47cf-bd89-58c5c0a29e21" providerId="ADAL" clId="{F3FB010A-E8AD-433B-88D8-AE321EEBAE01}" dt="2024-09-10T21:43:00.430" v="3075" actId="47"/>
        <pc:sldMkLst>
          <pc:docMk/>
          <pc:sldMk cId="770709824" sldId="271"/>
        </pc:sldMkLst>
      </pc:sldChg>
      <pc:sldChg chg="del">
        <pc:chgData name="Baco, Timotej" userId="152f2ad6-3c97-47cf-bd89-58c5c0a29e21" providerId="ADAL" clId="{F3FB010A-E8AD-433B-88D8-AE321EEBAE01}" dt="2024-09-10T21:42:49.948" v="3074" actId="47"/>
        <pc:sldMkLst>
          <pc:docMk/>
          <pc:sldMk cId="4266033514" sldId="273"/>
        </pc:sldMkLst>
      </pc:sldChg>
      <pc:sldChg chg="addSp delSp modSp new mod modAnim">
        <pc:chgData name="Baco, Timotej" userId="152f2ad6-3c97-47cf-bd89-58c5c0a29e21" providerId="ADAL" clId="{F3FB010A-E8AD-433B-88D8-AE321EEBAE01}" dt="2024-09-09T19:20:50.067" v="190"/>
        <pc:sldMkLst>
          <pc:docMk/>
          <pc:sldMk cId="92331430" sldId="274"/>
        </pc:sldMkLst>
        <pc:spChg chg="del">
          <ac:chgData name="Baco, Timotej" userId="152f2ad6-3c97-47cf-bd89-58c5c0a29e21" providerId="ADAL" clId="{F3FB010A-E8AD-433B-88D8-AE321EEBAE01}" dt="2024-09-09T19:05:36.294" v="122" actId="478"/>
          <ac:spMkLst>
            <pc:docMk/>
            <pc:sldMk cId="92331430" sldId="274"/>
            <ac:spMk id="2" creationId="{1F362C67-6C63-9958-0BD1-BA4B6453B187}"/>
          </ac:spMkLst>
        </pc:spChg>
        <pc:spChg chg="del">
          <ac:chgData name="Baco, Timotej" userId="152f2ad6-3c97-47cf-bd89-58c5c0a29e21" providerId="ADAL" clId="{F3FB010A-E8AD-433B-88D8-AE321EEBAE01}" dt="2024-09-09T19:05:39.536" v="123" actId="478"/>
          <ac:spMkLst>
            <pc:docMk/>
            <pc:sldMk cId="92331430" sldId="274"/>
            <ac:spMk id="3" creationId="{781FCFE1-2674-88D0-AB6C-A13F1CABEE53}"/>
          </ac:spMkLst>
        </pc:spChg>
        <pc:spChg chg="add del mod">
          <ac:chgData name="Baco, Timotej" userId="152f2ad6-3c97-47cf-bd89-58c5c0a29e21" providerId="ADAL" clId="{F3FB010A-E8AD-433B-88D8-AE321EEBAE01}" dt="2024-09-09T19:04:29.098" v="116" actId="478"/>
          <ac:spMkLst>
            <pc:docMk/>
            <pc:sldMk cId="92331430" sldId="274"/>
            <ac:spMk id="4" creationId="{2C3CFFFF-B541-F7D9-0909-B7F4CB70AB7E}"/>
          </ac:spMkLst>
        </pc:spChg>
        <pc:spChg chg="add mod">
          <ac:chgData name="Baco, Timotej" userId="152f2ad6-3c97-47cf-bd89-58c5c0a29e21" providerId="ADAL" clId="{F3FB010A-E8AD-433B-88D8-AE321EEBAE01}" dt="2024-09-09T19:04:40.812" v="117"/>
          <ac:spMkLst>
            <pc:docMk/>
            <pc:sldMk cId="92331430" sldId="274"/>
            <ac:spMk id="7" creationId="{18302D9B-5E47-E847-B310-B2F951825EEF}"/>
          </ac:spMkLst>
        </pc:spChg>
        <pc:spChg chg="add mod">
          <ac:chgData name="Baco, Timotej" userId="152f2ad6-3c97-47cf-bd89-58c5c0a29e21" providerId="ADAL" clId="{F3FB010A-E8AD-433B-88D8-AE321EEBAE01}" dt="2024-09-09T19:06:21.918" v="147" actId="1076"/>
          <ac:spMkLst>
            <pc:docMk/>
            <pc:sldMk cId="92331430" sldId="274"/>
            <ac:spMk id="8" creationId="{78576E3E-E505-3AF1-0B77-80FB13075BEE}"/>
          </ac:spMkLst>
        </pc:spChg>
        <pc:spChg chg="add mod">
          <ac:chgData name="Baco, Timotej" userId="152f2ad6-3c97-47cf-bd89-58c5c0a29e21" providerId="ADAL" clId="{F3FB010A-E8AD-433B-88D8-AE321EEBAE01}" dt="2024-09-09T19:20:08.595" v="185" actId="20577"/>
          <ac:spMkLst>
            <pc:docMk/>
            <pc:sldMk cId="92331430" sldId="274"/>
            <ac:spMk id="9" creationId="{540808F2-67CD-A09A-BC9A-32A012F8DF79}"/>
          </ac:spMkLst>
        </pc:spChg>
        <pc:picChg chg="add mod">
          <ac:chgData name="Baco, Timotej" userId="152f2ad6-3c97-47cf-bd89-58c5c0a29e21" providerId="ADAL" clId="{F3FB010A-E8AD-433B-88D8-AE321EEBAE01}" dt="2024-09-09T19:04:40.812" v="117"/>
          <ac:picMkLst>
            <pc:docMk/>
            <pc:sldMk cId="92331430" sldId="274"/>
            <ac:picMk id="5" creationId="{1158DF55-0F41-F92C-C095-9D8FA5F97DE9}"/>
          </ac:picMkLst>
        </pc:picChg>
        <pc:picChg chg="add mod">
          <ac:chgData name="Baco, Timotej" userId="152f2ad6-3c97-47cf-bd89-58c5c0a29e21" providerId="ADAL" clId="{F3FB010A-E8AD-433B-88D8-AE321EEBAE01}" dt="2024-09-09T19:04:40.812" v="117"/>
          <ac:picMkLst>
            <pc:docMk/>
            <pc:sldMk cId="92331430" sldId="274"/>
            <ac:picMk id="6" creationId="{1A5421A3-F230-6CE5-2630-7F559848407A}"/>
          </ac:picMkLst>
        </pc:picChg>
        <pc:picChg chg="add mod">
          <ac:chgData name="Baco, Timotej" userId="152f2ad6-3c97-47cf-bd89-58c5c0a29e21" providerId="ADAL" clId="{F3FB010A-E8AD-433B-88D8-AE321EEBAE01}" dt="2024-09-09T19:19:03.173" v="168" actId="1076"/>
          <ac:picMkLst>
            <pc:docMk/>
            <pc:sldMk cId="92331430" sldId="274"/>
            <ac:picMk id="11" creationId="{2E1DA82E-D783-8258-8AAF-360FCC816DEB}"/>
          </ac:picMkLst>
        </pc:picChg>
      </pc:sldChg>
      <pc:sldChg chg="addSp delSp modSp new mod modNotesTx">
        <pc:chgData name="Baco, Timotej" userId="152f2ad6-3c97-47cf-bd89-58c5c0a29e21" providerId="ADAL" clId="{F3FB010A-E8AD-433B-88D8-AE321EEBAE01}" dt="2024-09-10T13:22:52.475" v="300"/>
        <pc:sldMkLst>
          <pc:docMk/>
          <pc:sldMk cId="3458069612" sldId="275"/>
        </pc:sldMkLst>
        <pc:spChg chg="del">
          <ac:chgData name="Baco, Timotej" userId="152f2ad6-3c97-47cf-bd89-58c5c0a29e21" providerId="ADAL" clId="{F3FB010A-E8AD-433B-88D8-AE321EEBAE01}" dt="2024-09-10T12:43:52.414" v="193" actId="478"/>
          <ac:spMkLst>
            <pc:docMk/>
            <pc:sldMk cId="3458069612" sldId="275"/>
            <ac:spMk id="2" creationId="{B568D589-7DBE-3E60-FDE7-4456DDD99C73}"/>
          </ac:spMkLst>
        </pc:spChg>
        <pc:spChg chg="del">
          <ac:chgData name="Baco, Timotej" userId="152f2ad6-3c97-47cf-bd89-58c5c0a29e21" providerId="ADAL" clId="{F3FB010A-E8AD-433B-88D8-AE321EEBAE01}" dt="2024-09-10T12:43:55.090" v="194" actId="478"/>
          <ac:spMkLst>
            <pc:docMk/>
            <pc:sldMk cId="3458069612" sldId="275"/>
            <ac:spMk id="3" creationId="{F49003D8-3418-B705-B2CF-BC47A2F68839}"/>
          </ac:spMkLst>
        </pc:spChg>
        <pc:spChg chg="add mod">
          <ac:chgData name="Baco, Timotej" userId="152f2ad6-3c97-47cf-bd89-58c5c0a29e21" providerId="ADAL" clId="{F3FB010A-E8AD-433B-88D8-AE321EEBAE01}" dt="2024-09-10T12:43:47.476" v="192"/>
          <ac:spMkLst>
            <pc:docMk/>
            <pc:sldMk cId="3458069612" sldId="275"/>
            <ac:spMk id="6" creationId="{3E9258CB-BDC5-C7B1-3985-AD3E636C16DA}"/>
          </ac:spMkLst>
        </pc:spChg>
        <pc:spChg chg="add mod">
          <ac:chgData name="Baco, Timotej" userId="152f2ad6-3c97-47cf-bd89-58c5c0a29e21" providerId="ADAL" clId="{F3FB010A-E8AD-433B-88D8-AE321EEBAE01}" dt="2024-09-10T12:45:09.092" v="230" actId="1076"/>
          <ac:spMkLst>
            <pc:docMk/>
            <pc:sldMk cId="3458069612" sldId="275"/>
            <ac:spMk id="7" creationId="{CE760ED2-11C4-7DCD-A44B-56318A88327D}"/>
          </ac:spMkLst>
        </pc:spChg>
        <pc:spChg chg="add mod">
          <ac:chgData name="Baco, Timotej" userId="152f2ad6-3c97-47cf-bd89-58c5c0a29e21" providerId="ADAL" clId="{F3FB010A-E8AD-433B-88D8-AE321EEBAE01}" dt="2024-09-10T13:19:54.544" v="269" actId="1076"/>
          <ac:spMkLst>
            <pc:docMk/>
            <pc:sldMk cId="3458069612" sldId="275"/>
            <ac:spMk id="8" creationId="{D19AA3FC-5EED-BDD2-CAB4-7C5F9F1E80E4}"/>
          </ac:spMkLst>
        </pc:spChg>
        <pc:spChg chg="add mod">
          <ac:chgData name="Baco, Timotej" userId="152f2ad6-3c97-47cf-bd89-58c5c0a29e21" providerId="ADAL" clId="{F3FB010A-E8AD-433B-88D8-AE321EEBAE01}" dt="2024-09-10T13:20:30.542" v="296" actId="1076"/>
          <ac:spMkLst>
            <pc:docMk/>
            <pc:sldMk cId="3458069612" sldId="275"/>
            <ac:spMk id="9" creationId="{6DDFE0B5-674D-BFE9-FD6F-5621E29F3770}"/>
          </ac:spMkLst>
        </pc:spChg>
        <pc:spChg chg="add mod">
          <ac:chgData name="Baco, Timotej" userId="152f2ad6-3c97-47cf-bd89-58c5c0a29e21" providerId="ADAL" clId="{F3FB010A-E8AD-433B-88D8-AE321EEBAE01}" dt="2024-09-10T13:20:19.058" v="294" actId="1076"/>
          <ac:spMkLst>
            <pc:docMk/>
            <pc:sldMk cId="3458069612" sldId="275"/>
            <ac:spMk id="10" creationId="{845EA105-B00E-353C-E095-2EFFEB55303D}"/>
          </ac:spMkLst>
        </pc:spChg>
        <pc:picChg chg="add mod">
          <ac:chgData name="Baco, Timotej" userId="152f2ad6-3c97-47cf-bd89-58c5c0a29e21" providerId="ADAL" clId="{F3FB010A-E8AD-433B-88D8-AE321EEBAE01}" dt="2024-09-10T12:43:47.476" v="192"/>
          <ac:picMkLst>
            <pc:docMk/>
            <pc:sldMk cId="3458069612" sldId="275"/>
            <ac:picMk id="4" creationId="{8C3205D9-F787-EDBF-FA0F-98E0DDF4025B}"/>
          </ac:picMkLst>
        </pc:picChg>
        <pc:picChg chg="add mod">
          <ac:chgData name="Baco, Timotej" userId="152f2ad6-3c97-47cf-bd89-58c5c0a29e21" providerId="ADAL" clId="{F3FB010A-E8AD-433B-88D8-AE321EEBAE01}" dt="2024-09-10T12:43:47.476" v="192"/>
          <ac:picMkLst>
            <pc:docMk/>
            <pc:sldMk cId="3458069612" sldId="275"/>
            <ac:picMk id="5" creationId="{F7458A16-D08B-D694-1589-94D6918D46B0}"/>
          </ac:picMkLst>
        </pc:picChg>
        <pc:picChg chg="add del mod">
          <ac:chgData name="Baco, Timotej" userId="152f2ad6-3c97-47cf-bd89-58c5c0a29e21" providerId="ADAL" clId="{F3FB010A-E8AD-433B-88D8-AE321EEBAE01}" dt="2024-09-10T13:19:03.965" v="259" actId="478"/>
          <ac:picMkLst>
            <pc:docMk/>
            <pc:sldMk cId="3458069612" sldId="275"/>
            <ac:picMk id="1026" creationId="{70FA985D-E49D-9EF6-38DE-16FCDF7C3243}"/>
          </ac:picMkLst>
        </pc:picChg>
        <pc:picChg chg="add mod">
          <ac:chgData name="Baco, Timotej" userId="152f2ad6-3c97-47cf-bd89-58c5c0a29e21" providerId="ADAL" clId="{F3FB010A-E8AD-433B-88D8-AE321EEBAE01}" dt="2024-09-10T13:18:58.863" v="257" actId="1076"/>
          <ac:picMkLst>
            <pc:docMk/>
            <pc:sldMk cId="3458069612" sldId="275"/>
            <ac:picMk id="1028" creationId="{F3EEC57C-F721-EA0E-73E7-3D7A0DCCEDCD}"/>
          </ac:picMkLst>
        </pc:picChg>
        <pc:picChg chg="add mod">
          <ac:chgData name="Baco, Timotej" userId="152f2ad6-3c97-47cf-bd89-58c5c0a29e21" providerId="ADAL" clId="{F3FB010A-E8AD-433B-88D8-AE321EEBAE01}" dt="2024-09-10T13:18:49.268" v="255" actId="14100"/>
          <ac:picMkLst>
            <pc:docMk/>
            <pc:sldMk cId="3458069612" sldId="275"/>
            <ac:picMk id="1030" creationId="{517FE8AC-B05C-693F-64E3-9E62F04B5116}"/>
          </ac:picMkLst>
        </pc:picChg>
        <pc:picChg chg="add mod">
          <ac:chgData name="Baco, Timotej" userId="152f2ad6-3c97-47cf-bd89-58c5c0a29e21" providerId="ADAL" clId="{F3FB010A-E8AD-433B-88D8-AE321EEBAE01}" dt="2024-09-10T13:19:49.812" v="268" actId="1076"/>
          <ac:picMkLst>
            <pc:docMk/>
            <pc:sldMk cId="3458069612" sldId="275"/>
            <ac:picMk id="1032" creationId="{513B1624-75A6-C7F5-B351-E5F5DBE433A6}"/>
          </ac:picMkLst>
        </pc:picChg>
        <pc:picChg chg="add del mod">
          <ac:chgData name="Baco, Timotej" userId="152f2ad6-3c97-47cf-bd89-58c5c0a29e21" providerId="ADAL" clId="{F3FB010A-E8AD-433B-88D8-AE321EEBAE01}" dt="2024-09-10T13:22:11.524" v="299" actId="478"/>
          <ac:picMkLst>
            <pc:docMk/>
            <pc:sldMk cId="3458069612" sldId="275"/>
            <ac:picMk id="1034" creationId="{F1849CE0-143B-C1C1-C5DE-C8B0AF6345ED}"/>
          </ac:picMkLst>
        </pc:picChg>
      </pc:sldChg>
      <pc:sldChg chg="addSp delSp modSp add mod ord modNotesTx">
        <pc:chgData name="Baco, Timotej" userId="152f2ad6-3c97-47cf-bd89-58c5c0a29e21" providerId="ADAL" clId="{F3FB010A-E8AD-433B-88D8-AE321EEBAE01}" dt="2024-09-10T21:48:06.388" v="3173" actId="20577"/>
        <pc:sldMkLst>
          <pc:docMk/>
          <pc:sldMk cId="739223048" sldId="276"/>
        </pc:sldMkLst>
        <pc:spChg chg="mod">
          <ac:chgData name="Baco, Timotej" userId="152f2ad6-3c97-47cf-bd89-58c5c0a29e21" providerId="ADAL" clId="{F3FB010A-E8AD-433B-88D8-AE321EEBAE01}" dt="2024-09-10T13:40:26.508" v="365" actId="1076"/>
          <ac:spMkLst>
            <pc:docMk/>
            <pc:sldMk cId="739223048" sldId="276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21:48:06.388" v="3173" actId="20577"/>
          <ac:spMkLst>
            <pc:docMk/>
            <pc:sldMk cId="739223048" sldId="276"/>
            <ac:spMk id="13" creationId="{77C022E1-F558-7E1F-7118-C4902846743C}"/>
          </ac:spMkLst>
        </pc:spChg>
        <pc:picChg chg="del">
          <ac:chgData name="Baco, Timotej" userId="152f2ad6-3c97-47cf-bd89-58c5c0a29e21" providerId="ADAL" clId="{F3FB010A-E8AD-433B-88D8-AE321EEBAE01}" dt="2024-09-10T13:43:54.667" v="367" actId="478"/>
          <ac:picMkLst>
            <pc:docMk/>
            <pc:sldMk cId="739223048" sldId="276"/>
            <ac:picMk id="3074" creationId="{83280332-0054-9E7A-14A4-ADE8419A1296}"/>
          </ac:picMkLst>
        </pc:picChg>
        <pc:picChg chg="add del mod">
          <ac:chgData name="Baco, Timotej" userId="152f2ad6-3c97-47cf-bd89-58c5c0a29e21" providerId="ADAL" clId="{F3FB010A-E8AD-433B-88D8-AE321EEBAE01}" dt="2024-09-10T13:44:15.776" v="370" actId="478"/>
          <ac:picMkLst>
            <pc:docMk/>
            <pc:sldMk cId="739223048" sldId="276"/>
            <ac:picMk id="5122" creationId="{C0EA10E4-F5B6-CB3C-A40E-85DDBF208A89}"/>
          </ac:picMkLst>
        </pc:picChg>
        <pc:picChg chg="add mod">
          <ac:chgData name="Baco, Timotej" userId="152f2ad6-3c97-47cf-bd89-58c5c0a29e21" providerId="ADAL" clId="{F3FB010A-E8AD-433B-88D8-AE321EEBAE01}" dt="2024-09-10T16:17:11.669" v="375" actId="1076"/>
          <ac:picMkLst>
            <pc:docMk/>
            <pc:sldMk cId="739223048" sldId="276"/>
            <ac:picMk id="5124" creationId="{5AA769CE-1E27-6C23-C129-E5C512C95ACB}"/>
          </ac:picMkLst>
        </pc:picChg>
        <pc:picChg chg="add del">
          <ac:chgData name="Baco, Timotej" userId="152f2ad6-3c97-47cf-bd89-58c5c0a29e21" providerId="ADAL" clId="{F3FB010A-E8AD-433B-88D8-AE321EEBAE01}" dt="2024-09-10T16:19:57.478" v="378" actId="478"/>
          <ac:picMkLst>
            <pc:docMk/>
            <pc:sldMk cId="739223048" sldId="276"/>
            <ac:picMk id="5126" creationId="{9C40DCE7-DAA9-A4EF-A303-F9F9D218B316}"/>
          </ac:picMkLst>
        </pc:picChg>
      </pc:sldChg>
      <pc:sldChg chg="new del">
        <pc:chgData name="Baco, Timotej" userId="152f2ad6-3c97-47cf-bd89-58c5c0a29e21" providerId="ADAL" clId="{F3FB010A-E8AD-433B-88D8-AE321EEBAE01}" dt="2024-09-10T13:39:51.959" v="360" actId="47"/>
        <pc:sldMkLst>
          <pc:docMk/>
          <pc:sldMk cId="4074932396" sldId="276"/>
        </pc:sldMkLst>
      </pc:sldChg>
      <pc:sldChg chg="add del">
        <pc:chgData name="Baco, Timotej" userId="152f2ad6-3c97-47cf-bd89-58c5c0a29e21" providerId="ADAL" clId="{F3FB010A-E8AD-433B-88D8-AE321EEBAE01}" dt="2024-09-10T13:40:11.472" v="363" actId="47"/>
        <pc:sldMkLst>
          <pc:docMk/>
          <pc:sldMk cId="869951347" sldId="277"/>
        </pc:sldMkLst>
      </pc:sldChg>
      <pc:sldChg chg="addSp delSp modSp add mod ord modNotesTx">
        <pc:chgData name="Baco, Timotej" userId="152f2ad6-3c97-47cf-bd89-58c5c0a29e21" providerId="ADAL" clId="{F3FB010A-E8AD-433B-88D8-AE321EEBAE01}" dt="2024-09-10T19:43:39.202" v="661"/>
        <pc:sldMkLst>
          <pc:docMk/>
          <pc:sldMk cId="2616484671" sldId="277"/>
        </pc:sldMkLst>
        <pc:spChg chg="mod">
          <ac:chgData name="Baco, Timotej" userId="152f2ad6-3c97-47cf-bd89-58c5c0a29e21" providerId="ADAL" clId="{F3FB010A-E8AD-433B-88D8-AE321EEBAE01}" dt="2024-09-10T16:20:24.430" v="381"/>
          <ac:spMkLst>
            <pc:docMk/>
            <pc:sldMk cId="2616484671" sldId="277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16:25:49.953" v="397" actId="1076"/>
          <ac:spMkLst>
            <pc:docMk/>
            <pc:sldMk cId="2616484671" sldId="277"/>
            <ac:spMk id="13" creationId="{77C022E1-F558-7E1F-7118-C4902846743C}"/>
          </ac:spMkLst>
        </pc:spChg>
        <pc:picChg chg="add mod">
          <ac:chgData name="Baco, Timotej" userId="152f2ad6-3c97-47cf-bd89-58c5c0a29e21" providerId="ADAL" clId="{F3FB010A-E8AD-433B-88D8-AE321EEBAE01}" dt="2024-09-10T16:25:31.405" v="396" actId="1076"/>
          <ac:picMkLst>
            <pc:docMk/>
            <pc:sldMk cId="2616484671" sldId="277"/>
            <ac:picMk id="3" creationId="{043617CA-85EE-EAAC-8552-C8EEC7538678}"/>
          </ac:picMkLst>
        </pc:picChg>
        <pc:picChg chg="del">
          <ac:chgData name="Baco, Timotej" userId="152f2ad6-3c97-47cf-bd89-58c5c0a29e21" providerId="ADAL" clId="{F3FB010A-E8AD-433B-88D8-AE321EEBAE01}" dt="2024-09-10T16:20:06.797" v="380" actId="478"/>
          <ac:picMkLst>
            <pc:docMk/>
            <pc:sldMk cId="2616484671" sldId="277"/>
            <ac:picMk id="5124" creationId="{5AA769CE-1E27-6C23-C129-E5C512C95ACB}"/>
          </ac:picMkLst>
        </pc:picChg>
      </pc:sldChg>
      <pc:sldChg chg="addSp delSp modSp add mod ord modNotesTx">
        <pc:chgData name="Baco, Timotej" userId="152f2ad6-3c97-47cf-bd89-58c5c0a29e21" providerId="ADAL" clId="{F3FB010A-E8AD-433B-88D8-AE321EEBAE01}" dt="2024-09-10T21:49:16.771" v="3184" actId="20577"/>
        <pc:sldMkLst>
          <pc:docMk/>
          <pc:sldMk cId="1629311035" sldId="278"/>
        </pc:sldMkLst>
        <pc:spChg chg="mod">
          <ac:chgData name="Baco, Timotej" userId="152f2ad6-3c97-47cf-bd89-58c5c0a29e21" providerId="ADAL" clId="{F3FB010A-E8AD-433B-88D8-AE321EEBAE01}" dt="2024-09-10T16:26:46.520" v="402" actId="1076"/>
          <ac:spMkLst>
            <pc:docMk/>
            <pc:sldMk cId="1629311035" sldId="278"/>
            <ac:spMk id="9" creationId="{C28E865B-B74F-A075-EA3D-3EA1EA417554}"/>
          </ac:spMkLst>
        </pc:spChg>
        <pc:spChg chg="mod ord">
          <ac:chgData name="Baco, Timotej" userId="152f2ad6-3c97-47cf-bd89-58c5c0a29e21" providerId="ADAL" clId="{F3FB010A-E8AD-433B-88D8-AE321EEBAE01}" dt="2024-09-10T21:49:16.771" v="3184" actId="20577"/>
          <ac:spMkLst>
            <pc:docMk/>
            <pc:sldMk cId="1629311035" sldId="278"/>
            <ac:spMk id="13" creationId="{77C022E1-F558-7E1F-7118-C4902846743C}"/>
          </ac:spMkLst>
        </pc:spChg>
        <pc:picChg chg="del">
          <ac:chgData name="Baco, Timotej" userId="152f2ad6-3c97-47cf-bd89-58c5c0a29e21" providerId="ADAL" clId="{F3FB010A-E8AD-433B-88D8-AE321EEBAE01}" dt="2024-09-10T16:26:04.135" v="399" actId="478"/>
          <ac:picMkLst>
            <pc:docMk/>
            <pc:sldMk cId="1629311035" sldId="278"/>
            <ac:picMk id="3" creationId="{043617CA-85EE-EAAC-8552-C8EEC7538678}"/>
          </ac:picMkLst>
        </pc:picChg>
        <pc:picChg chg="add mod">
          <ac:chgData name="Baco, Timotej" userId="152f2ad6-3c97-47cf-bd89-58c5c0a29e21" providerId="ADAL" clId="{F3FB010A-E8AD-433B-88D8-AE321EEBAE01}" dt="2024-09-10T16:32:23.716" v="411" actId="1076"/>
          <ac:picMkLst>
            <pc:docMk/>
            <pc:sldMk cId="1629311035" sldId="278"/>
            <ac:picMk id="6146" creationId="{9D6F9A91-D6C4-6521-1167-90D748B033CF}"/>
          </ac:picMkLst>
        </pc:picChg>
      </pc:sldChg>
      <pc:sldChg chg="addSp delSp modSp add mod ord modNotesTx">
        <pc:chgData name="Baco, Timotej" userId="152f2ad6-3c97-47cf-bd89-58c5c0a29e21" providerId="ADAL" clId="{F3FB010A-E8AD-433B-88D8-AE321EEBAE01}" dt="2024-09-10T19:43:18.679" v="657"/>
        <pc:sldMkLst>
          <pc:docMk/>
          <pc:sldMk cId="2668547596" sldId="279"/>
        </pc:sldMkLst>
        <pc:spChg chg="mod">
          <ac:chgData name="Baco, Timotej" userId="152f2ad6-3c97-47cf-bd89-58c5c0a29e21" providerId="ADAL" clId="{F3FB010A-E8AD-433B-88D8-AE321EEBAE01}" dt="2024-09-10T16:33:44.287" v="414" actId="1076"/>
          <ac:spMkLst>
            <pc:docMk/>
            <pc:sldMk cId="2668547596" sldId="279"/>
            <ac:spMk id="9" creationId="{C28E865B-B74F-A075-EA3D-3EA1EA417554}"/>
          </ac:spMkLst>
        </pc:spChg>
        <pc:spChg chg="mod ord">
          <ac:chgData name="Baco, Timotej" userId="152f2ad6-3c97-47cf-bd89-58c5c0a29e21" providerId="ADAL" clId="{F3FB010A-E8AD-433B-88D8-AE321EEBAE01}" dt="2024-09-10T16:36:28.223" v="465" actId="166"/>
          <ac:spMkLst>
            <pc:docMk/>
            <pc:sldMk cId="2668547596" sldId="279"/>
            <ac:spMk id="13" creationId="{77C022E1-F558-7E1F-7118-C4902846743C}"/>
          </ac:spMkLst>
        </pc:spChg>
        <pc:picChg chg="del">
          <ac:chgData name="Baco, Timotej" userId="152f2ad6-3c97-47cf-bd89-58c5c0a29e21" providerId="ADAL" clId="{F3FB010A-E8AD-433B-88D8-AE321EEBAE01}" dt="2024-09-10T16:34:04.218" v="417" actId="478"/>
          <ac:picMkLst>
            <pc:docMk/>
            <pc:sldMk cId="2668547596" sldId="279"/>
            <ac:picMk id="6146" creationId="{9D6F9A91-D6C4-6521-1167-90D748B033CF}"/>
          </ac:picMkLst>
        </pc:picChg>
        <pc:picChg chg="add mod">
          <ac:chgData name="Baco, Timotej" userId="152f2ad6-3c97-47cf-bd89-58c5c0a29e21" providerId="ADAL" clId="{F3FB010A-E8AD-433B-88D8-AE321EEBAE01}" dt="2024-09-10T16:36:21.178" v="464" actId="1076"/>
          <ac:picMkLst>
            <pc:docMk/>
            <pc:sldMk cId="2668547596" sldId="279"/>
            <ac:picMk id="8194" creationId="{C08664B8-6DE2-796E-2554-496B0A0D5B8F}"/>
          </ac:picMkLst>
        </pc:picChg>
      </pc:sldChg>
      <pc:sldChg chg="addSp delSp modSp add mod ord modNotesTx">
        <pc:chgData name="Baco, Timotej" userId="152f2ad6-3c97-47cf-bd89-58c5c0a29e21" providerId="ADAL" clId="{F3FB010A-E8AD-433B-88D8-AE321EEBAE01}" dt="2024-09-10T19:43:13.636" v="655"/>
        <pc:sldMkLst>
          <pc:docMk/>
          <pc:sldMk cId="1435378130" sldId="280"/>
        </pc:sldMkLst>
        <pc:spChg chg="mod">
          <ac:chgData name="Baco, Timotej" userId="152f2ad6-3c97-47cf-bd89-58c5c0a29e21" providerId="ADAL" clId="{F3FB010A-E8AD-433B-88D8-AE321EEBAE01}" dt="2024-09-10T16:38:26.238" v="468" actId="1076"/>
          <ac:spMkLst>
            <pc:docMk/>
            <pc:sldMk cId="1435378130" sldId="280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16:42:29.028" v="579" actId="14100"/>
          <ac:spMkLst>
            <pc:docMk/>
            <pc:sldMk cId="1435378130" sldId="280"/>
            <ac:spMk id="13" creationId="{77C022E1-F558-7E1F-7118-C4902846743C}"/>
          </ac:spMkLst>
        </pc:spChg>
        <pc:picChg chg="del">
          <ac:chgData name="Baco, Timotej" userId="152f2ad6-3c97-47cf-bd89-58c5c0a29e21" providerId="ADAL" clId="{F3FB010A-E8AD-433B-88D8-AE321EEBAE01}" dt="2024-09-10T16:38:50.495" v="471" actId="478"/>
          <ac:picMkLst>
            <pc:docMk/>
            <pc:sldMk cId="1435378130" sldId="280"/>
            <ac:picMk id="8194" creationId="{C08664B8-6DE2-796E-2554-496B0A0D5B8F}"/>
          </ac:picMkLst>
        </pc:picChg>
        <pc:picChg chg="add mod">
          <ac:chgData name="Baco, Timotej" userId="152f2ad6-3c97-47cf-bd89-58c5c0a29e21" providerId="ADAL" clId="{F3FB010A-E8AD-433B-88D8-AE321EEBAE01}" dt="2024-09-10T16:42:31.520" v="580" actId="1076"/>
          <ac:picMkLst>
            <pc:docMk/>
            <pc:sldMk cId="1435378130" sldId="280"/>
            <ac:picMk id="9218" creationId="{85F56417-7EA4-2EF3-FAEF-C972ED0386DC}"/>
          </ac:picMkLst>
        </pc:picChg>
      </pc:sldChg>
      <pc:sldChg chg="addSp delSp modSp new mod">
        <pc:chgData name="Baco, Timotej" userId="152f2ad6-3c97-47cf-bd89-58c5c0a29e21" providerId="ADAL" clId="{F3FB010A-E8AD-433B-88D8-AE321EEBAE01}" dt="2024-09-10T19:23:07.446" v="631" actId="1076"/>
        <pc:sldMkLst>
          <pc:docMk/>
          <pc:sldMk cId="3261538385" sldId="281"/>
        </pc:sldMkLst>
        <pc:spChg chg="del">
          <ac:chgData name="Baco, Timotej" userId="152f2ad6-3c97-47cf-bd89-58c5c0a29e21" providerId="ADAL" clId="{F3FB010A-E8AD-433B-88D8-AE321EEBAE01}" dt="2024-09-10T19:20:35.591" v="583" actId="478"/>
          <ac:spMkLst>
            <pc:docMk/>
            <pc:sldMk cId="3261538385" sldId="281"/>
            <ac:spMk id="2" creationId="{944D4DA2-B6B5-53FC-7F5A-6766997FAED8}"/>
          </ac:spMkLst>
        </pc:spChg>
        <pc:spChg chg="del">
          <ac:chgData name="Baco, Timotej" userId="152f2ad6-3c97-47cf-bd89-58c5c0a29e21" providerId="ADAL" clId="{F3FB010A-E8AD-433B-88D8-AE321EEBAE01}" dt="2024-09-10T19:20:38.786" v="584" actId="478"/>
          <ac:spMkLst>
            <pc:docMk/>
            <pc:sldMk cId="3261538385" sldId="281"/>
            <ac:spMk id="3" creationId="{032DC4DA-4C90-3C78-A587-2C0905A09A3F}"/>
          </ac:spMkLst>
        </pc:spChg>
        <pc:spChg chg="add mod">
          <ac:chgData name="Baco, Timotej" userId="152f2ad6-3c97-47cf-bd89-58c5c0a29e21" providerId="ADAL" clId="{F3FB010A-E8AD-433B-88D8-AE321EEBAE01}" dt="2024-09-10T19:20:30.945" v="582"/>
          <ac:spMkLst>
            <pc:docMk/>
            <pc:sldMk cId="3261538385" sldId="281"/>
            <ac:spMk id="6" creationId="{3DE966AD-A4F9-6FFF-2E82-329F09C51267}"/>
          </ac:spMkLst>
        </pc:spChg>
        <pc:spChg chg="add mod">
          <ac:chgData name="Baco, Timotej" userId="152f2ad6-3c97-47cf-bd89-58c5c0a29e21" providerId="ADAL" clId="{F3FB010A-E8AD-433B-88D8-AE321EEBAE01}" dt="2024-09-10T19:21:06.448" v="602" actId="20577"/>
          <ac:spMkLst>
            <pc:docMk/>
            <pc:sldMk cId="3261538385" sldId="281"/>
            <ac:spMk id="7" creationId="{3FA9FD80-17E6-C900-E78D-62B615B5166A}"/>
          </ac:spMkLst>
        </pc:spChg>
        <pc:spChg chg="add mod">
          <ac:chgData name="Baco, Timotej" userId="152f2ad6-3c97-47cf-bd89-58c5c0a29e21" providerId="ADAL" clId="{F3FB010A-E8AD-433B-88D8-AE321EEBAE01}" dt="2024-09-10T19:23:07.446" v="631" actId="1076"/>
          <ac:spMkLst>
            <pc:docMk/>
            <pc:sldMk cId="3261538385" sldId="281"/>
            <ac:spMk id="8" creationId="{D4394263-17C4-107C-501F-C19FC6080FA3}"/>
          </ac:spMkLst>
        </pc:spChg>
        <pc:picChg chg="add mod">
          <ac:chgData name="Baco, Timotej" userId="152f2ad6-3c97-47cf-bd89-58c5c0a29e21" providerId="ADAL" clId="{F3FB010A-E8AD-433B-88D8-AE321EEBAE01}" dt="2024-09-10T19:20:30.945" v="582"/>
          <ac:picMkLst>
            <pc:docMk/>
            <pc:sldMk cId="3261538385" sldId="281"/>
            <ac:picMk id="4" creationId="{97B3F8B8-8EA3-0789-3DC6-468EA4AB0784}"/>
          </ac:picMkLst>
        </pc:picChg>
        <pc:picChg chg="add mod">
          <ac:chgData name="Baco, Timotej" userId="152f2ad6-3c97-47cf-bd89-58c5c0a29e21" providerId="ADAL" clId="{F3FB010A-E8AD-433B-88D8-AE321EEBAE01}" dt="2024-09-10T19:20:30.945" v="582"/>
          <ac:picMkLst>
            <pc:docMk/>
            <pc:sldMk cId="3261538385" sldId="281"/>
            <ac:picMk id="5" creationId="{9A54E75F-DC78-31F0-2F05-03E34691110F}"/>
          </ac:picMkLst>
        </pc:picChg>
      </pc:sldChg>
      <pc:sldChg chg="addSp delSp modSp new del mod ord">
        <pc:chgData name="Baco, Timotej" userId="152f2ad6-3c97-47cf-bd89-58c5c0a29e21" providerId="ADAL" clId="{F3FB010A-E8AD-433B-88D8-AE321EEBAE01}" dt="2024-09-10T19:49:36.173" v="662" actId="47"/>
        <pc:sldMkLst>
          <pc:docMk/>
          <pc:sldMk cId="710293606" sldId="282"/>
        </pc:sldMkLst>
        <pc:spChg chg="del">
          <ac:chgData name="Baco, Timotej" userId="152f2ad6-3c97-47cf-bd89-58c5c0a29e21" providerId="ADAL" clId="{F3FB010A-E8AD-433B-88D8-AE321EEBAE01}" dt="2024-09-10T19:30:36.434" v="635" actId="478"/>
          <ac:spMkLst>
            <pc:docMk/>
            <pc:sldMk cId="710293606" sldId="282"/>
            <ac:spMk id="2" creationId="{BF43460A-14AD-F0D0-DEC9-6A6A8BDEB930}"/>
          </ac:spMkLst>
        </pc:spChg>
        <pc:spChg chg="del">
          <ac:chgData name="Baco, Timotej" userId="152f2ad6-3c97-47cf-bd89-58c5c0a29e21" providerId="ADAL" clId="{F3FB010A-E8AD-433B-88D8-AE321EEBAE01}" dt="2024-09-10T19:30:39.231" v="636" actId="478"/>
          <ac:spMkLst>
            <pc:docMk/>
            <pc:sldMk cId="710293606" sldId="282"/>
            <ac:spMk id="3" creationId="{770F97B1-F0F5-1F63-8694-7CF86A12A12C}"/>
          </ac:spMkLst>
        </pc:spChg>
        <pc:spChg chg="add mod">
          <ac:chgData name="Baco, Timotej" userId="152f2ad6-3c97-47cf-bd89-58c5c0a29e21" providerId="ADAL" clId="{F3FB010A-E8AD-433B-88D8-AE321EEBAE01}" dt="2024-09-10T19:30:33.037" v="634"/>
          <ac:spMkLst>
            <pc:docMk/>
            <pc:sldMk cId="710293606" sldId="282"/>
            <ac:spMk id="6" creationId="{53F90117-D4A1-0672-0809-0B0985909D5A}"/>
          </ac:spMkLst>
        </pc:spChg>
        <pc:spChg chg="add del mod">
          <ac:chgData name="Baco, Timotej" userId="152f2ad6-3c97-47cf-bd89-58c5c0a29e21" providerId="ADAL" clId="{F3FB010A-E8AD-433B-88D8-AE321EEBAE01}" dt="2024-09-10T19:42:05.785" v="653"/>
          <ac:spMkLst>
            <pc:docMk/>
            <pc:sldMk cId="710293606" sldId="282"/>
            <ac:spMk id="7" creationId="{46B646E6-0EBA-F21B-FDF6-326B391B78AD}"/>
          </ac:spMkLst>
        </pc:spChg>
        <pc:picChg chg="add mod">
          <ac:chgData name="Baco, Timotej" userId="152f2ad6-3c97-47cf-bd89-58c5c0a29e21" providerId="ADAL" clId="{F3FB010A-E8AD-433B-88D8-AE321EEBAE01}" dt="2024-09-10T19:30:33.037" v="634"/>
          <ac:picMkLst>
            <pc:docMk/>
            <pc:sldMk cId="710293606" sldId="282"/>
            <ac:picMk id="4" creationId="{C945E28B-4953-01A3-DE96-9548C852F39F}"/>
          </ac:picMkLst>
        </pc:picChg>
        <pc:picChg chg="add mod">
          <ac:chgData name="Baco, Timotej" userId="152f2ad6-3c97-47cf-bd89-58c5c0a29e21" providerId="ADAL" clId="{F3FB010A-E8AD-433B-88D8-AE321EEBAE01}" dt="2024-09-10T19:30:33.037" v="634"/>
          <ac:picMkLst>
            <pc:docMk/>
            <pc:sldMk cId="710293606" sldId="282"/>
            <ac:picMk id="5" creationId="{E06F689C-CDFD-49CC-EFF7-39EF76852DA0}"/>
          </ac:picMkLst>
        </pc:picChg>
      </pc:sldChg>
      <pc:sldChg chg="addSp delSp modSp add mod">
        <pc:chgData name="Baco, Timotej" userId="152f2ad6-3c97-47cf-bd89-58c5c0a29e21" providerId="ADAL" clId="{F3FB010A-E8AD-433B-88D8-AE321EEBAE01}" dt="2024-09-10T21:51:06.328" v="3186" actId="20577"/>
        <pc:sldMkLst>
          <pc:docMk/>
          <pc:sldMk cId="3882009779" sldId="282"/>
        </pc:sldMkLst>
        <pc:spChg chg="add del">
          <ac:chgData name="Baco, Timotej" userId="152f2ad6-3c97-47cf-bd89-58c5c0a29e21" providerId="ADAL" clId="{F3FB010A-E8AD-433B-88D8-AE321EEBAE01}" dt="2024-09-10T20:11:01.866" v="1072" actId="22"/>
          <ac:spMkLst>
            <pc:docMk/>
            <pc:sldMk cId="3882009779" sldId="282"/>
            <ac:spMk id="3" creationId="{E732522F-22CC-5DBD-81D3-B1AC183A4E23}"/>
          </ac:spMkLst>
        </pc:spChg>
        <pc:spChg chg="add mod">
          <ac:chgData name="Baco, Timotej" userId="152f2ad6-3c97-47cf-bd89-58c5c0a29e21" providerId="ADAL" clId="{F3FB010A-E8AD-433B-88D8-AE321EEBAE01}" dt="2024-09-10T20:11:25.386" v="1076" actId="255"/>
          <ac:spMkLst>
            <pc:docMk/>
            <pc:sldMk cId="3882009779" sldId="282"/>
            <ac:spMk id="5" creationId="{B5B364B0-87BD-CBB4-1FCB-A407C20FBB1F}"/>
          </ac:spMkLst>
        </pc:spChg>
        <pc:spChg chg="mod">
          <ac:chgData name="Baco, Timotej" userId="152f2ad6-3c97-47cf-bd89-58c5c0a29e21" providerId="ADAL" clId="{F3FB010A-E8AD-433B-88D8-AE321EEBAE01}" dt="2024-09-10T20:01:54.458" v="748" actId="20577"/>
          <ac:spMkLst>
            <pc:docMk/>
            <pc:sldMk cId="3882009779" sldId="282"/>
            <ac:spMk id="9" creationId="{C28E865B-B74F-A075-EA3D-3EA1EA417554}"/>
          </ac:spMkLst>
        </pc:spChg>
        <pc:spChg chg="add del">
          <ac:chgData name="Baco, Timotej" userId="152f2ad6-3c97-47cf-bd89-58c5c0a29e21" providerId="ADAL" clId="{F3FB010A-E8AD-433B-88D8-AE321EEBAE01}" dt="2024-09-10T20:11:44.602" v="1080" actId="22"/>
          <ac:spMkLst>
            <pc:docMk/>
            <pc:sldMk cId="3882009779" sldId="282"/>
            <ac:spMk id="11" creationId="{94E5CC16-0C2B-5060-2C9D-2B8C8A78EF80}"/>
          </ac:spMkLst>
        </pc:spChg>
        <pc:spChg chg="mod">
          <ac:chgData name="Baco, Timotej" userId="152f2ad6-3c97-47cf-bd89-58c5c0a29e21" providerId="ADAL" clId="{F3FB010A-E8AD-433B-88D8-AE321EEBAE01}" dt="2024-09-10T21:51:06.328" v="3186" actId="20577"/>
          <ac:spMkLst>
            <pc:docMk/>
            <pc:sldMk cId="3882009779" sldId="282"/>
            <ac:spMk id="13" creationId="{77C022E1-F558-7E1F-7118-C4902846743C}"/>
          </ac:spMkLst>
        </pc:spChg>
        <pc:spChg chg="add mod">
          <ac:chgData name="Baco, Timotej" userId="152f2ad6-3c97-47cf-bd89-58c5c0a29e21" providerId="ADAL" clId="{F3FB010A-E8AD-433B-88D8-AE321EEBAE01}" dt="2024-09-10T20:12:18.798" v="1085" actId="1076"/>
          <ac:spMkLst>
            <pc:docMk/>
            <pc:sldMk cId="3882009779" sldId="282"/>
            <ac:spMk id="14" creationId="{BA3CCD35-7005-C466-B234-C97D17CD7340}"/>
          </ac:spMkLst>
        </pc:spChg>
        <pc:picChg chg="del">
          <ac:chgData name="Baco, Timotej" userId="152f2ad6-3c97-47cf-bd89-58c5c0a29e21" providerId="ADAL" clId="{F3FB010A-E8AD-433B-88D8-AE321EEBAE01}" dt="2024-09-10T20:03:19.547" v="866" actId="478"/>
          <ac:picMkLst>
            <pc:docMk/>
            <pc:sldMk cId="3882009779" sldId="282"/>
            <ac:picMk id="9218" creationId="{85F56417-7EA4-2EF3-FAEF-C972ED0386DC}"/>
          </ac:picMkLst>
        </pc:picChg>
      </pc:sldChg>
      <pc:sldChg chg="modSp add mod">
        <pc:chgData name="Baco, Timotej" userId="152f2ad6-3c97-47cf-bd89-58c5c0a29e21" providerId="ADAL" clId="{F3FB010A-E8AD-433B-88D8-AE321EEBAE01}" dt="2024-09-10T20:35:03.726" v="1235" actId="20577"/>
        <pc:sldMkLst>
          <pc:docMk/>
          <pc:sldMk cId="2683020348" sldId="283"/>
        </pc:sldMkLst>
        <pc:spChg chg="mod">
          <ac:chgData name="Baco, Timotej" userId="152f2ad6-3c97-47cf-bd89-58c5c0a29e21" providerId="ADAL" clId="{F3FB010A-E8AD-433B-88D8-AE321EEBAE01}" dt="2024-09-10T20:04:12.986" v="883" actId="1076"/>
          <ac:spMkLst>
            <pc:docMk/>
            <pc:sldMk cId="2683020348" sldId="283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20:35:03.726" v="1235" actId="20577"/>
          <ac:spMkLst>
            <pc:docMk/>
            <pc:sldMk cId="2683020348" sldId="283"/>
            <ac:spMk id="13" creationId="{77C022E1-F558-7E1F-7118-C4902846743C}"/>
          </ac:spMkLst>
        </pc:spChg>
      </pc:sldChg>
      <pc:sldChg chg="addSp delSp modSp new mod modAnim">
        <pc:chgData name="Baco, Timotej" userId="152f2ad6-3c97-47cf-bd89-58c5c0a29e21" providerId="ADAL" clId="{F3FB010A-E8AD-433B-88D8-AE321EEBAE01}" dt="2024-09-10T22:35:53.380" v="3448"/>
        <pc:sldMkLst>
          <pc:docMk/>
          <pc:sldMk cId="773845431" sldId="284"/>
        </pc:sldMkLst>
        <pc:spChg chg="del">
          <ac:chgData name="Baco, Timotej" userId="152f2ad6-3c97-47cf-bd89-58c5c0a29e21" providerId="ADAL" clId="{F3FB010A-E8AD-433B-88D8-AE321EEBAE01}" dt="2024-09-10T20:15:41.765" v="1088" actId="478"/>
          <ac:spMkLst>
            <pc:docMk/>
            <pc:sldMk cId="773845431" sldId="284"/>
            <ac:spMk id="2" creationId="{E4DD97E4-9ADB-C9EE-4BBF-68F8FECF3F7B}"/>
          </ac:spMkLst>
        </pc:spChg>
        <pc:spChg chg="del">
          <ac:chgData name="Baco, Timotej" userId="152f2ad6-3c97-47cf-bd89-58c5c0a29e21" providerId="ADAL" clId="{F3FB010A-E8AD-433B-88D8-AE321EEBAE01}" dt="2024-09-10T20:15:44.501" v="1089" actId="478"/>
          <ac:spMkLst>
            <pc:docMk/>
            <pc:sldMk cId="773845431" sldId="284"/>
            <ac:spMk id="3" creationId="{B958B415-6589-F5EF-06A0-E6EFFA6EAD34}"/>
          </ac:spMkLst>
        </pc:spChg>
        <pc:spChg chg="add mod">
          <ac:chgData name="Baco, Timotej" userId="152f2ad6-3c97-47cf-bd89-58c5c0a29e21" providerId="ADAL" clId="{F3FB010A-E8AD-433B-88D8-AE321EEBAE01}" dt="2024-09-10T20:15:37.942" v="1087"/>
          <ac:spMkLst>
            <pc:docMk/>
            <pc:sldMk cId="773845431" sldId="284"/>
            <ac:spMk id="6" creationId="{52429BA7-F0FA-1DC4-4BE0-6D06F7ACC705}"/>
          </ac:spMkLst>
        </pc:spChg>
        <pc:spChg chg="add mod">
          <ac:chgData name="Baco, Timotej" userId="152f2ad6-3c97-47cf-bd89-58c5c0a29e21" providerId="ADAL" clId="{F3FB010A-E8AD-433B-88D8-AE321EEBAE01}" dt="2024-09-10T20:17:55.513" v="1114" actId="207"/>
          <ac:spMkLst>
            <pc:docMk/>
            <pc:sldMk cId="773845431" sldId="284"/>
            <ac:spMk id="7" creationId="{200DEC9A-4311-897A-F46B-56AE692F1524}"/>
          </ac:spMkLst>
        </pc:spChg>
        <pc:spChg chg="add mod">
          <ac:chgData name="Baco, Timotej" userId="152f2ad6-3c97-47cf-bd89-58c5c0a29e21" providerId="ADAL" clId="{F3FB010A-E8AD-433B-88D8-AE321EEBAE01}" dt="2024-09-10T20:28:01.738" v="1184" actId="207"/>
          <ac:spMkLst>
            <pc:docMk/>
            <pc:sldMk cId="773845431" sldId="284"/>
            <ac:spMk id="8" creationId="{35D17A20-6BE9-F7DB-3FE5-C9A41968CA24}"/>
          </ac:spMkLst>
        </pc:spChg>
        <pc:spChg chg="add mod">
          <ac:chgData name="Baco, Timotej" userId="152f2ad6-3c97-47cf-bd89-58c5c0a29e21" providerId="ADAL" clId="{F3FB010A-E8AD-433B-88D8-AE321EEBAE01}" dt="2024-09-10T20:28:39.029" v="1189" actId="207"/>
          <ac:spMkLst>
            <pc:docMk/>
            <pc:sldMk cId="773845431" sldId="284"/>
            <ac:spMk id="10" creationId="{19E0B065-6C3B-B3F9-7B57-1A34868C7E49}"/>
          </ac:spMkLst>
        </pc:spChg>
        <pc:spChg chg="add mod">
          <ac:chgData name="Baco, Timotej" userId="152f2ad6-3c97-47cf-bd89-58c5c0a29e21" providerId="ADAL" clId="{F3FB010A-E8AD-433B-88D8-AE321EEBAE01}" dt="2024-09-10T20:28:30.919" v="1187" actId="207"/>
          <ac:spMkLst>
            <pc:docMk/>
            <pc:sldMk cId="773845431" sldId="284"/>
            <ac:spMk id="12" creationId="{7199BE61-2B62-8408-CC00-17F8E6696D76}"/>
          </ac:spMkLst>
        </pc:spChg>
        <pc:spChg chg="add mod">
          <ac:chgData name="Baco, Timotej" userId="152f2ad6-3c97-47cf-bd89-58c5c0a29e21" providerId="ADAL" clId="{F3FB010A-E8AD-433B-88D8-AE321EEBAE01}" dt="2024-09-10T20:28:09.203" v="1185" actId="207"/>
          <ac:spMkLst>
            <pc:docMk/>
            <pc:sldMk cId="773845431" sldId="284"/>
            <ac:spMk id="14" creationId="{97AE2516-BD97-2B0C-D834-C832CEFD3A7A}"/>
          </ac:spMkLst>
        </pc:spChg>
        <pc:spChg chg="add mod">
          <ac:chgData name="Baco, Timotej" userId="152f2ad6-3c97-47cf-bd89-58c5c0a29e21" providerId="ADAL" clId="{F3FB010A-E8AD-433B-88D8-AE321EEBAE01}" dt="2024-09-10T20:28:43.262" v="1190" actId="207"/>
          <ac:spMkLst>
            <pc:docMk/>
            <pc:sldMk cId="773845431" sldId="284"/>
            <ac:spMk id="16" creationId="{457251F5-363F-7C05-3CC4-B678E801E1C6}"/>
          </ac:spMkLst>
        </pc:spChg>
        <pc:spChg chg="add mod">
          <ac:chgData name="Baco, Timotej" userId="152f2ad6-3c97-47cf-bd89-58c5c0a29e21" providerId="ADAL" clId="{F3FB010A-E8AD-433B-88D8-AE321EEBAE01}" dt="2024-09-10T20:28:19.872" v="1186" actId="207"/>
          <ac:spMkLst>
            <pc:docMk/>
            <pc:sldMk cId="773845431" sldId="284"/>
            <ac:spMk id="18" creationId="{83C81890-F730-4C8C-939F-E9E775101A2F}"/>
          </ac:spMkLst>
        </pc:spChg>
        <pc:spChg chg="add mod">
          <ac:chgData name="Baco, Timotej" userId="152f2ad6-3c97-47cf-bd89-58c5c0a29e21" providerId="ADAL" clId="{F3FB010A-E8AD-433B-88D8-AE321EEBAE01}" dt="2024-09-10T20:28:35.060" v="1188" actId="207"/>
          <ac:spMkLst>
            <pc:docMk/>
            <pc:sldMk cId="773845431" sldId="284"/>
            <ac:spMk id="20" creationId="{C2CE4E87-A925-2B65-4ABE-2C20C3F8B93C}"/>
          </ac:spMkLst>
        </pc:spChg>
        <pc:spChg chg="add mod">
          <ac:chgData name="Baco, Timotej" userId="152f2ad6-3c97-47cf-bd89-58c5c0a29e21" providerId="ADAL" clId="{F3FB010A-E8AD-433B-88D8-AE321EEBAE01}" dt="2024-09-10T22:32:34.346" v="3416" actId="255"/>
          <ac:spMkLst>
            <pc:docMk/>
            <pc:sldMk cId="773845431" sldId="284"/>
            <ac:spMk id="21" creationId="{7A3E5618-B5CD-5764-EB6B-C9D78995E61C}"/>
          </ac:spMkLst>
        </pc:spChg>
        <pc:spChg chg="add mod">
          <ac:chgData name="Baco, Timotej" userId="152f2ad6-3c97-47cf-bd89-58c5c0a29e21" providerId="ADAL" clId="{F3FB010A-E8AD-433B-88D8-AE321EEBAE01}" dt="2024-09-10T22:32:57.462" v="3419" actId="1076"/>
          <ac:spMkLst>
            <pc:docMk/>
            <pc:sldMk cId="773845431" sldId="284"/>
            <ac:spMk id="22" creationId="{7231F653-78D8-F6B2-7C80-C0C1EB06BCB2}"/>
          </ac:spMkLst>
        </pc:spChg>
        <pc:spChg chg="add mod">
          <ac:chgData name="Baco, Timotej" userId="152f2ad6-3c97-47cf-bd89-58c5c0a29e21" providerId="ADAL" clId="{F3FB010A-E8AD-433B-88D8-AE321EEBAE01}" dt="2024-09-10T22:33:16.274" v="3422" actId="1076"/>
          <ac:spMkLst>
            <pc:docMk/>
            <pc:sldMk cId="773845431" sldId="284"/>
            <ac:spMk id="23" creationId="{CC05EFA9-9C5D-5DD8-82A8-A42F2AB04395}"/>
          </ac:spMkLst>
        </pc:spChg>
        <pc:spChg chg="add mod">
          <ac:chgData name="Baco, Timotej" userId="152f2ad6-3c97-47cf-bd89-58c5c0a29e21" providerId="ADAL" clId="{F3FB010A-E8AD-433B-88D8-AE321EEBAE01}" dt="2024-09-10T22:33:30.735" v="3425" actId="1076"/>
          <ac:spMkLst>
            <pc:docMk/>
            <pc:sldMk cId="773845431" sldId="284"/>
            <ac:spMk id="24" creationId="{A590904C-BB82-E7C9-8015-6BDF8E29F704}"/>
          </ac:spMkLst>
        </pc:spChg>
        <pc:spChg chg="add mod">
          <ac:chgData name="Baco, Timotej" userId="152f2ad6-3c97-47cf-bd89-58c5c0a29e21" providerId="ADAL" clId="{F3FB010A-E8AD-433B-88D8-AE321EEBAE01}" dt="2024-09-10T22:33:43.073" v="3428" actId="1076"/>
          <ac:spMkLst>
            <pc:docMk/>
            <pc:sldMk cId="773845431" sldId="284"/>
            <ac:spMk id="25" creationId="{18F29508-D413-A4C2-2D9A-9EAEF7884492}"/>
          </ac:spMkLst>
        </pc:spChg>
        <pc:spChg chg="add mod">
          <ac:chgData name="Baco, Timotej" userId="152f2ad6-3c97-47cf-bd89-58c5c0a29e21" providerId="ADAL" clId="{F3FB010A-E8AD-433B-88D8-AE321EEBAE01}" dt="2024-09-10T22:33:53.693" v="3431" actId="1076"/>
          <ac:spMkLst>
            <pc:docMk/>
            <pc:sldMk cId="773845431" sldId="284"/>
            <ac:spMk id="26" creationId="{9216B953-E66A-5796-CC91-8532A32E216F}"/>
          </ac:spMkLst>
        </pc:spChg>
        <pc:spChg chg="add mod">
          <ac:chgData name="Baco, Timotej" userId="152f2ad6-3c97-47cf-bd89-58c5c0a29e21" providerId="ADAL" clId="{F3FB010A-E8AD-433B-88D8-AE321EEBAE01}" dt="2024-09-10T22:34:48.975" v="3438" actId="13926"/>
          <ac:spMkLst>
            <pc:docMk/>
            <pc:sldMk cId="773845431" sldId="284"/>
            <ac:spMk id="27" creationId="{1457E7EE-0B83-F077-95BE-750BC5F09498}"/>
          </ac:spMkLst>
        </pc:spChg>
        <pc:picChg chg="add mod">
          <ac:chgData name="Baco, Timotej" userId="152f2ad6-3c97-47cf-bd89-58c5c0a29e21" providerId="ADAL" clId="{F3FB010A-E8AD-433B-88D8-AE321EEBAE01}" dt="2024-09-10T20:15:37.942" v="1087"/>
          <ac:picMkLst>
            <pc:docMk/>
            <pc:sldMk cId="773845431" sldId="284"/>
            <ac:picMk id="4" creationId="{7D3E556F-3080-54DB-C0A3-E724E647DD3F}"/>
          </ac:picMkLst>
        </pc:picChg>
        <pc:picChg chg="add mod">
          <ac:chgData name="Baco, Timotej" userId="152f2ad6-3c97-47cf-bd89-58c5c0a29e21" providerId="ADAL" clId="{F3FB010A-E8AD-433B-88D8-AE321EEBAE01}" dt="2024-09-10T20:15:37.942" v="1087"/>
          <ac:picMkLst>
            <pc:docMk/>
            <pc:sldMk cId="773845431" sldId="284"/>
            <ac:picMk id="5" creationId="{FC73EC7D-56EE-3A58-B937-23D75ED68367}"/>
          </ac:picMkLst>
        </pc:picChg>
      </pc:sldChg>
      <pc:sldChg chg="addSp delSp modSp add mod modAnim">
        <pc:chgData name="Baco, Timotej" userId="152f2ad6-3c97-47cf-bd89-58c5c0a29e21" providerId="ADAL" clId="{F3FB010A-E8AD-433B-88D8-AE321EEBAE01}" dt="2024-09-10T20:50:47.048" v="1434"/>
        <pc:sldMkLst>
          <pc:docMk/>
          <pc:sldMk cId="1427673394" sldId="285"/>
        </pc:sldMkLst>
        <pc:spChg chg="add del mod">
          <ac:chgData name="Baco, Timotej" userId="152f2ad6-3c97-47cf-bd89-58c5c0a29e21" providerId="ADAL" clId="{F3FB010A-E8AD-433B-88D8-AE321EEBAE01}" dt="2024-09-10T20:44:28.541" v="1373" actId="478"/>
          <ac:spMkLst>
            <pc:docMk/>
            <pc:sldMk cId="1427673394" sldId="285"/>
            <ac:spMk id="2" creationId="{7C114D28-84E7-A7A2-8F40-FE4BE6172B08}"/>
          </ac:spMkLst>
        </pc:spChg>
        <pc:spChg chg="add del mod">
          <ac:chgData name="Baco, Timotej" userId="152f2ad6-3c97-47cf-bd89-58c5c0a29e21" providerId="ADAL" clId="{F3FB010A-E8AD-433B-88D8-AE321EEBAE01}" dt="2024-09-10T20:46:06.484" v="1428"/>
          <ac:spMkLst>
            <pc:docMk/>
            <pc:sldMk cId="1427673394" sldId="285"/>
            <ac:spMk id="3" creationId="{C451FD1B-5809-92A3-1E04-FA7074FE7E76}"/>
          </ac:spMkLst>
        </pc:spChg>
        <pc:spChg chg="add mod">
          <ac:chgData name="Baco, Timotej" userId="152f2ad6-3c97-47cf-bd89-58c5c0a29e21" providerId="ADAL" clId="{F3FB010A-E8AD-433B-88D8-AE321EEBAE01}" dt="2024-09-10T20:50:02.422" v="1432"/>
          <ac:spMkLst>
            <pc:docMk/>
            <pc:sldMk cId="1427673394" sldId="285"/>
            <ac:spMk id="4" creationId="{583B7294-006F-B59F-DF82-6A55AB9083F9}"/>
          </ac:spMkLst>
        </pc:spChg>
        <pc:spChg chg="mod">
          <ac:chgData name="Baco, Timotej" userId="152f2ad6-3c97-47cf-bd89-58c5c0a29e21" providerId="ADAL" clId="{F3FB010A-E8AD-433B-88D8-AE321EEBAE01}" dt="2024-09-10T20:45:08.195" v="1405" actId="20577"/>
          <ac:spMkLst>
            <pc:docMk/>
            <pc:sldMk cId="1427673394" sldId="285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20:46:02.605" v="1426" actId="20577"/>
          <ac:spMkLst>
            <pc:docMk/>
            <pc:sldMk cId="1427673394" sldId="285"/>
            <ac:spMk id="13" creationId="{77C022E1-F558-7E1F-7118-C4902846743C}"/>
          </ac:spMkLst>
        </pc:spChg>
      </pc:sldChg>
      <pc:sldChg chg="delSp modSp add mod delAnim">
        <pc:chgData name="Baco, Timotej" userId="152f2ad6-3c97-47cf-bd89-58c5c0a29e21" providerId="ADAL" clId="{F3FB010A-E8AD-433B-88D8-AE321EEBAE01}" dt="2024-09-10T20:57:31.875" v="1763" actId="1076"/>
        <pc:sldMkLst>
          <pc:docMk/>
          <pc:sldMk cId="2431098969" sldId="286"/>
        </pc:sldMkLst>
        <pc:spChg chg="del">
          <ac:chgData name="Baco, Timotej" userId="152f2ad6-3c97-47cf-bd89-58c5c0a29e21" providerId="ADAL" clId="{F3FB010A-E8AD-433B-88D8-AE321EEBAE01}" dt="2024-09-10T20:53:40.993" v="1751" actId="478"/>
          <ac:spMkLst>
            <pc:docMk/>
            <pc:sldMk cId="2431098969" sldId="286"/>
            <ac:spMk id="4" creationId="{583B7294-006F-B59F-DF82-6A55AB9083F9}"/>
          </ac:spMkLst>
        </pc:spChg>
        <pc:spChg chg="mod">
          <ac:chgData name="Baco, Timotej" userId="152f2ad6-3c97-47cf-bd89-58c5c0a29e21" providerId="ADAL" clId="{F3FB010A-E8AD-433B-88D8-AE321EEBAE01}" dt="2024-09-10T20:57:31.875" v="1763" actId="1076"/>
          <ac:spMkLst>
            <pc:docMk/>
            <pc:sldMk cId="2431098969" sldId="286"/>
            <ac:spMk id="8" creationId="{149A669C-33B5-9F39-E74C-CDAB6B92C089}"/>
          </ac:spMkLst>
        </pc:spChg>
        <pc:spChg chg="mod">
          <ac:chgData name="Baco, Timotej" userId="152f2ad6-3c97-47cf-bd89-58c5c0a29e21" providerId="ADAL" clId="{F3FB010A-E8AD-433B-88D8-AE321EEBAE01}" dt="2024-09-10T20:51:57.943" v="1449" actId="1076"/>
          <ac:spMkLst>
            <pc:docMk/>
            <pc:sldMk cId="2431098969" sldId="286"/>
            <ac:spMk id="9" creationId="{C28E865B-B74F-A075-EA3D-3EA1EA417554}"/>
          </ac:spMkLst>
        </pc:spChg>
        <pc:spChg chg="mod">
          <ac:chgData name="Baco, Timotej" userId="152f2ad6-3c97-47cf-bd89-58c5c0a29e21" providerId="ADAL" clId="{F3FB010A-E8AD-433B-88D8-AE321EEBAE01}" dt="2024-09-10T20:53:48.454" v="1752" actId="313"/>
          <ac:spMkLst>
            <pc:docMk/>
            <pc:sldMk cId="2431098969" sldId="286"/>
            <ac:spMk id="13" creationId="{77C022E1-F558-7E1F-7118-C4902846743C}"/>
          </ac:spMkLst>
        </pc:spChg>
      </pc:sldChg>
      <pc:sldChg chg="modSp add mod">
        <pc:chgData name="Baco, Timotej" userId="152f2ad6-3c97-47cf-bd89-58c5c0a29e21" providerId="ADAL" clId="{F3FB010A-E8AD-433B-88D8-AE321EEBAE01}" dt="2024-09-10T21:11:17.670" v="1881" actId="1076"/>
        <pc:sldMkLst>
          <pc:docMk/>
          <pc:sldMk cId="2065314351" sldId="287"/>
        </pc:sldMkLst>
        <pc:spChg chg="mod">
          <ac:chgData name="Baco, Timotej" userId="152f2ad6-3c97-47cf-bd89-58c5c0a29e21" providerId="ADAL" clId="{F3FB010A-E8AD-433B-88D8-AE321EEBAE01}" dt="2024-09-10T21:11:17.670" v="1881" actId="1076"/>
          <ac:spMkLst>
            <pc:docMk/>
            <pc:sldMk cId="2065314351" sldId="287"/>
            <ac:spMk id="13" creationId="{CE19C120-3AF5-F98E-44E4-6E0A98F09FCE}"/>
          </ac:spMkLst>
        </pc:spChg>
      </pc:sldChg>
      <pc:sldChg chg="addSp delSp modSp add mod modNotesTx">
        <pc:chgData name="Baco, Timotej" userId="152f2ad6-3c97-47cf-bd89-58c5c0a29e21" providerId="ADAL" clId="{F3FB010A-E8AD-433B-88D8-AE321EEBAE01}" dt="2024-09-10T21:55:40.328" v="3222" actId="20577"/>
        <pc:sldMkLst>
          <pc:docMk/>
          <pc:sldMk cId="2502121076" sldId="288"/>
        </pc:sldMkLst>
        <pc:spChg chg="add mod">
          <ac:chgData name="Baco, Timotej" userId="152f2ad6-3c97-47cf-bd89-58c5c0a29e21" providerId="ADAL" clId="{F3FB010A-E8AD-433B-88D8-AE321EEBAE01}" dt="2024-09-10T21:27:03.346" v="2433" actId="1076"/>
          <ac:spMkLst>
            <pc:docMk/>
            <pc:sldMk cId="2502121076" sldId="288"/>
            <ac:spMk id="2" creationId="{2922BFF3-6049-E0E3-A127-DBB69CD87E5E}"/>
          </ac:spMkLst>
        </pc:spChg>
        <pc:spChg chg="del">
          <ac:chgData name="Baco, Timotej" userId="152f2ad6-3c97-47cf-bd89-58c5c0a29e21" providerId="ADAL" clId="{F3FB010A-E8AD-433B-88D8-AE321EEBAE01}" dt="2024-09-10T21:13:29.846" v="1883" actId="478"/>
          <ac:spMkLst>
            <pc:docMk/>
            <pc:sldMk cId="2502121076" sldId="288"/>
            <ac:spMk id="12" creationId="{940B4486-A9BE-8B41-1CCF-9296A0C3E139}"/>
          </ac:spMkLst>
        </pc:spChg>
        <pc:spChg chg="del">
          <ac:chgData name="Baco, Timotej" userId="152f2ad6-3c97-47cf-bd89-58c5c0a29e21" providerId="ADAL" clId="{F3FB010A-E8AD-433B-88D8-AE321EEBAE01}" dt="2024-09-10T21:13:33.584" v="1884" actId="478"/>
          <ac:spMkLst>
            <pc:docMk/>
            <pc:sldMk cId="2502121076" sldId="288"/>
            <ac:spMk id="13" creationId="{CE19C120-3AF5-F98E-44E4-6E0A98F09FCE}"/>
          </ac:spMkLst>
        </pc:spChg>
        <pc:spChg chg="add mod">
          <ac:chgData name="Baco, Timotej" userId="152f2ad6-3c97-47cf-bd89-58c5c0a29e21" providerId="ADAL" clId="{F3FB010A-E8AD-433B-88D8-AE321EEBAE01}" dt="2024-09-10T21:27:03.346" v="2433" actId="1076"/>
          <ac:spMkLst>
            <pc:docMk/>
            <pc:sldMk cId="2502121076" sldId="288"/>
            <ac:spMk id="17" creationId="{1D566409-74B8-0774-B5B2-348EE0D0531F}"/>
          </ac:spMkLst>
        </pc:spChg>
        <pc:spChg chg="add mod">
          <ac:chgData name="Baco, Timotej" userId="152f2ad6-3c97-47cf-bd89-58c5c0a29e21" providerId="ADAL" clId="{F3FB010A-E8AD-433B-88D8-AE321EEBAE01}" dt="2024-09-10T21:27:03.346" v="2433" actId="1076"/>
          <ac:spMkLst>
            <pc:docMk/>
            <pc:sldMk cId="2502121076" sldId="288"/>
            <ac:spMk id="18" creationId="{9BA86AE8-8745-D5C4-448F-A8C6EF3E21CB}"/>
          </ac:spMkLst>
        </pc:spChg>
        <pc:spChg chg="add mod">
          <ac:chgData name="Baco, Timotej" userId="152f2ad6-3c97-47cf-bd89-58c5c0a29e21" providerId="ADAL" clId="{F3FB010A-E8AD-433B-88D8-AE321EEBAE01}" dt="2024-09-10T21:27:03.346" v="2433" actId="1076"/>
          <ac:spMkLst>
            <pc:docMk/>
            <pc:sldMk cId="2502121076" sldId="288"/>
            <ac:spMk id="19" creationId="{36AA57E3-5C88-CB2E-B2CB-CB38AE7AAC24}"/>
          </ac:spMkLst>
        </pc:spChg>
        <pc:spChg chg="add mod">
          <ac:chgData name="Baco, Timotej" userId="152f2ad6-3c97-47cf-bd89-58c5c0a29e21" providerId="ADAL" clId="{F3FB010A-E8AD-433B-88D8-AE321EEBAE01}" dt="2024-09-10T21:32:10.042" v="2704" actId="20577"/>
          <ac:spMkLst>
            <pc:docMk/>
            <pc:sldMk cId="2502121076" sldId="288"/>
            <ac:spMk id="20" creationId="{E9C5C058-7D6F-F135-4872-C2CB9CF2B623}"/>
          </ac:spMkLst>
        </pc:spChg>
        <pc:spChg chg="add mod">
          <ac:chgData name="Baco, Timotej" userId="152f2ad6-3c97-47cf-bd89-58c5c0a29e21" providerId="ADAL" clId="{F3FB010A-E8AD-433B-88D8-AE321EEBAE01}" dt="2024-09-10T21:27:24.808" v="2438" actId="1076"/>
          <ac:spMkLst>
            <pc:docMk/>
            <pc:sldMk cId="2502121076" sldId="288"/>
            <ac:spMk id="21" creationId="{AE673DDC-D65F-03A3-1F4F-965F65CF0870}"/>
          </ac:spMkLst>
        </pc:spChg>
        <pc:spChg chg="add mod">
          <ac:chgData name="Baco, Timotej" userId="152f2ad6-3c97-47cf-bd89-58c5c0a29e21" providerId="ADAL" clId="{F3FB010A-E8AD-433B-88D8-AE321EEBAE01}" dt="2024-09-10T21:38:02.008" v="2750" actId="20577"/>
          <ac:spMkLst>
            <pc:docMk/>
            <pc:sldMk cId="2502121076" sldId="288"/>
            <ac:spMk id="22" creationId="{4B01631D-31B6-C7FE-CEB5-6750D2723101}"/>
          </ac:spMkLst>
        </pc:spChg>
        <pc:spChg chg="add mod">
          <ac:chgData name="Baco, Timotej" userId="152f2ad6-3c97-47cf-bd89-58c5c0a29e21" providerId="ADAL" clId="{F3FB010A-E8AD-433B-88D8-AE321EEBAE01}" dt="2024-09-10T21:27:52.434" v="2483" actId="20577"/>
          <ac:spMkLst>
            <pc:docMk/>
            <pc:sldMk cId="2502121076" sldId="288"/>
            <ac:spMk id="23" creationId="{23C53102-063C-3EC9-73EE-515B9C2A57DE}"/>
          </ac:spMkLst>
        </pc:spChg>
        <pc:spChg chg="add mod">
          <ac:chgData name="Baco, Timotej" userId="152f2ad6-3c97-47cf-bd89-58c5c0a29e21" providerId="ADAL" clId="{F3FB010A-E8AD-433B-88D8-AE321EEBAE01}" dt="2024-09-10T21:36:54.615" v="2722" actId="20577"/>
          <ac:spMkLst>
            <pc:docMk/>
            <pc:sldMk cId="2502121076" sldId="288"/>
            <ac:spMk id="24" creationId="{07A796ED-043F-BC05-63A1-727B96A16926}"/>
          </ac:spMkLst>
        </pc:spChg>
        <pc:cxnChg chg="add mod">
          <ac:chgData name="Baco, Timotej" userId="152f2ad6-3c97-47cf-bd89-58c5c0a29e21" providerId="ADAL" clId="{F3FB010A-E8AD-433B-88D8-AE321EEBAE01}" dt="2024-09-10T21:27:10.920" v="2435" actId="1076"/>
          <ac:cxnSpMkLst>
            <pc:docMk/>
            <pc:sldMk cId="2502121076" sldId="288"/>
            <ac:cxnSpMk id="4" creationId="{A81EA4E9-C1DB-8AFD-5479-265A315A9831}"/>
          </ac:cxnSpMkLst>
        </pc:cxnChg>
        <pc:cxnChg chg="add mod">
          <ac:chgData name="Baco, Timotej" userId="152f2ad6-3c97-47cf-bd89-58c5c0a29e21" providerId="ADAL" clId="{F3FB010A-E8AD-433B-88D8-AE321EEBAE01}" dt="2024-09-10T21:27:07.148" v="2434" actId="1076"/>
          <ac:cxnSpMkLst>
            <pc:docMk/>
            <pc:sldMk cId="2502121076" sldId="288"/>
            <ac:cxnSpMk id="14" creationId="{C476A4CB-BC3E-BC24-90EA-38FF3BF17DC7}"/>
          </ac:cxnSpMkLst>
        </pc:cxnChg>
        <pc:cxnChg chg="add mod">
          <ac:chgData name="Baco, Timotej" userId="152f2ad6-3c97-47cf-bd89-58c5c0a29e21" providerId="ADAL" clId="{F3FB010A-E8AD-433B-88D8-AE321EEBAE01}" dt="2024-09-10T21:33:48.409" v="2720" actId="14100"/>
          <ac:cxnSpMkLst>
            <pc:docMk/>
            <pc:sldMk cId="2502121076" sldId="288"/>
            <ac:cxnSpMk id="26" creationId="{562A8F20-54AA-A5BB-85D7-750018B92444}"/>
          </ac:cxnSpMkLst>
        </pc:cxnChg>
        <pc:cxnChg chg="add mod">
          <ac:chgData name="Baco, Timotej" userId="152f2ad6-3c97-47cf-bd89-58c5c0a29e21" providerId="ADAL" clId="{F3FB010A-E8AD-433B-88D8-AE321EEBAE01}" dt="2024-09-10T21:31:25.661" v="2660" actId="208"/>
          <ac:cxnSpMkLst>
            <pc:docMk/>
            <pc:sldMk cId="2502121076" sldId="288"/>
            <ac:cxnSpMk id="28" creationId="{4BBED4E1-3398-1292-0F06-4E65782D8698}"/>
          </ac:cxnSpMkLst>
        </pc:cxnChg>
        <pc:cxnChg chg="add mod">
          <ac:chgData name="Baco, Timotej" userId="152f2ad6-3c97-47cf-bd89-58c5c0a29e21" providerId="ADAL" clId="{F3FB010A-E8AD-433B-88D8-AE321EEBAE01}" dt="2024-09-10T21:33:32.333" v="2717" actId="14100"/>
          <ac:cxnSpMkLst>
            <pc:docMk/>
            <pc:sldMk cId="2502121076" sldId="288"/>
            <ac:cxnSpMk id="30" creationId="{4F5A884A-1391-2429-782D-F5A3B9A851A2}"/>
          </ac:cxnSpMkLst>
        </pc:cxnChg>
        <pc:cxnChg chg="add mod">
          <ac:chgData name="Baco, Timotej" userId="152f2ad6-3c97-47cf-bd89-58c5c0a29e21" providerId="ADAL" clId="{F3FB010A-E8AD-433B-88D8-AE321EEBAE01}" dt="2024-09-10T21:32:47.939" v="2710" actId="1582"/>
          <ac:cxnSpMkLst>
            <pc:docMk/>
            <pc:sldMk cId="2502121076" sldId="288"/>
            <ac:cxnSpMk id="32" creationId="{CE1F4523-2DCF-5F69-13CB-9D9F4F922062}"/>
          </ac:cxnSpMkLst>
        </pc:cxnChg>
        <pc:cxnChg chg="add mod">
          <ac:chgData name="Baco, Timotej" userId="152f2ad6-3c97-47cf-bd89-58c5c0a29e21" providerId="ADAL" clId="{F3FB010A-E8AD-433B-88D8-AE321EEBAE01}" dt="2024-09-10T21:33:39.977" v="2718" actId="14100"/>
          <ac:cxnSpMkLst>
            <pc:docMk/>
            <pc:sldMk cId="2502121076" sldId="288"/>
            <ac:cxnSpMk id="34" creationId="{B25DFEFC-F6CC-F71A-B3B8-592585A2A3F2}"/>
          </ac:cxnSpMkLst>
        </pc:cxnChg>
        <pc:cxnChg chg="add mod">
          <ac:chgData name="Baco, Timotej" userId="152f2ad6-3c97-47cf-bd89-58c5c0a29e21" providerId="ADAL" clId="{F3FB010A-E8AD-433B-88D8-AE321EEBAE01}" dt="2024-09-10T21:33:18.159" v="2716" actId="1582"/>
          <ac:cxnSpMkLst>
            <pc:docMk/>
            <pc:sldMk cId="2502121076" sldId="288"/>
            <ac:cxnSpMk id="36" creationId="{020BEC8D-CB2F-7483-32D7-03B35223B5C1}"/>
          </ac:cxnSpMkLst>
        </pc:cxnChg>
      </pc:sldChg>
      <pc:sldChg chg="modSp add mod">
        <pc:chgData name="Baco, Timotej" userId="152f2ad6-3c97-47cf-bd89-58c5c0a29e21" providerId="ADAL" clId="{F3FB010A-E8AD-433B-88D8-AE321EEBAE01}" dt="2024-09-10T22:03:36.775" v="3241" actId="1076"/>
        <pc:sldMkLst>
          <pc:docMk/>
          <pc:sldMk cId="3040308885" sldId="289"/>
        </pc:sldMkLst>
        <pc:spChg chg="mod">
          <ac:chgData name="Baco, Timotej" userId="152f2ad6-3c97-47cf-bd89-58c5c0a29e21" providerId="ADAL" clId="{F3FB010A-E8AD-433B-88D8-AE321EEBAE01}" dt="2024-09-10T22:03:36.775" v="3241" actId="1076"/>
          <ac:spMkLst>
            <pc:docMk/>
            <pc:sldMk cId="3040308885" sldId="289"/>
            <ac:spMk id="2" creationId="{C33FF8F9-4436-ED9C-E30E-680373C64496}"/>
          </ac:spMkLst>
        </pc:spChg>
      </pc:sldChg>
      <pc:sldChg chg="modSp add mod">
        <pc:chgData name="Baco, Timotej" userId="152f2ad6-3c97-47cf-bd89-58c5c0a29e21" providerId="ADAL" clId="{F3FB010A-E8AD-433B-88D8-AE321EEBAE01}" dt="2024-09-10T22:31:36.527" v="3414" actId="20577"/>
        <pc:sldMkLst>
          <pc:docMk/>
          <pc:sldMk cId="3685249187" sldId="290"/>
        </pc:sldMkLst>
        <pc:spChg chg="mod">
          <ac:chgData name="Baco, Timotej" userId="152f2ad6-3c97-47cf-bd89-58c5c0a29e21" providerId="ADAL" clId="{F3FB010A-E8AD-433B-88D8-AE321EEBAE01}" dt="2024-09-10T22:31:36.527" v="3414" actId="20577"/>
          <ac:spMkLst>
            <pc:docMk/>
            <pc:sldMk cId="3685249187" sldId="290"/>
            <ac:spMk id="2" creationId="{C33FF8F9-4436-ED9C-E30E-680373C64496}"/>
          </ac:spMkLst>
        </pc:spChg>
      </pc:sldChg>
      <pc:sldChg chg="modSp add mod">
        <pc:chgData name="Baco, Timotej" userId="152f2ad6-3c97-47cf-bd89-58c5c0a29e21" providerId="ADAL" clId="{F3FB010A-E8AD-433B-88D8-AE321EEBAE01}" dt="2024-09-10T22:15:07.713" v="3335" actId="20577"/>
        <pc:sldMkLst>
          <pc:docMk/>
          <pc:sldMk cId="3464635442" sldId="291"/>
        </pc:sldMkLst>
        <pc:spChg chg="mod">
          <ac:chgData name="Baco, Timotej" userId="152f2ad6-3c97-47cf-bd89-58c5c0a29e21" providerId="ADAL" clId="{F3FB010A-E8AD-433B-88D8-AE321EEBAE01}" dt="2024-09-10T22:14:13.040" v="3321" actId="20577"/>
          <ac:spMkLst>
            <pc:docMk/>
            <pc:sldMk cId="3464635442" sldId="291"/>
            <ac:spMk id="12" creationId="{940B4486-A9BE-8B41-1CCF-9296A0C3E139}"/>
          </ac:spMkLst>
        </pc:spChg>
        <pc:spChg chg="mod">
          <ac:chgData name="Baco, Timotej" userId="152f2ad6-3c97-47cf-bd89-58c5c0a29e21" providerId="ADAL" clId="{F3FB010A-E8AD-433B-88D8-AE321EEBAE01}" dt="2024-09-10T22:15:07.713" v="3335" actId="20577"/>
          <ac:spMkLst>
            <pc:docMk/>
            <pc:sldMk cId="3464635442" sldId="291"/>
            <ac:spMk id="13" creationId="{CE19C120-3AF5-F98E-44E4-6E0A98F09FC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9F51B-EDE4-4735-9B2E-798580C42646}" type="doc">
      <dgm:prSet loTypeId="urn:microsoft.com/office/officeart/2005/8/layout/orgChart1" loCatId="hierarchy" qsTypeId="urn:microsoft.com/office/officeart/2005/8/quickstyle/simple3" qsCatId="simple" csTypeId="urn:microsoft.com/office/officeart/2005/8/colors/accent0_1" csCatId="mainScheme" phldr="1"/>
      <dgm:spPr/>
    </dgm:pt>
    <dgm:pt modelId="{DB6C65F7-D5C9-46FA-A669-15A363D85CE1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Právne formy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podnikania v SR</a:t>
          </a:r>
        </a:p>
      </dgm:t>
    </dgm:pt>
    <dgm:pt modelId="{F4F82F37-AA95-4E69-9ECA-B92AEF20D211}" type="parTrans" cxnId="{0710C65D-B5C8-4055-A587-8FA89048C582}">
      <dgm:prSet/>
      <dgm:spPr/>
      <dgm:t>
        <a:bodyPr/>
        <a:lstStyle/>
        <a:p>
          <a:endParaRPr lang="sk-SK"/>
        </a:p>
      </dgm:t>
    </dgm:pt>
    <dgm:pt modelId="{17A166B4-7237-4A15-87DF-5F8BD6BF249F}" type="sibTrans" cxnId="{0710C65D-B5C8-4055-A587-8FA89048C582}">
      <dgm:prSet/>
      <dgm:spPr/>
      <dgm:t>
        <a:bodyPr/>
        <a:lstStyle/>
        <a:p>
          <a:endParaRPr lang="sk-SK"/>
        </a:p>
      </dgm:t>
    </dgm:pt>
    <dgm:pt modelId="{CF9AAFC2-4390-4146-849C-C34F7B68B7DC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Podnik jednotlivca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1" u="none" strike="noStrike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Živnosti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( SZČO)</a:t>
          </a:r>
        </a:p>
      </dgm:t>
    </dgm:pt>
    <dgm:pt modelId="{481C05CF-2648-4BA6-9D13-CF24083A033C}" type="parTrans" cxnId="{91D23AE3-5AC5-46D4-85DD-D01DAAC0E5D0}">
      <dgm:prSet/>
      <dgm:spPr/>
      <dgm:t>
        <a:bodyPr/>
        <a:lstStyle/>
        <a:p>
          <a:endParaRPr lang="sk-SK"/>
        </a:p>
      </dgm:t>
    </dgm:pt>
    <dgm:pt modelId="{6DDA1D28-DC0F-48C6-9E54-644D0142B926}" type="sibTrans" cxnId="{91D23AE3-5AC5-46D4-85DD-D01DAAC0E5D0}">
      <dgm:prSet/>
      <dgm:spPr/>
      <dgm:t>
        <a:bodyPr/>
        <a:lstStyle/>
        <a:p>
          <a:endParaRPr lang="sk-SK"/>
        </a:p>
      </dgm:t>
    </dgm:pt>
    <dgm:pt modelId="{F5AEB08F-4206-42A6-9C75-78F6A178029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Podľa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požiadaviek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na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odbornú spôsobilosť</a:t>
          </a:r>
        </a:p>
      </dgm:t>
    </dgm:pt>
    <dgm:pt modelId="{A6CA8194-8A77-4C1E-BB61-AFB9B922A1CA}" type="parTrans" cxnId="{3BBAA0EE-8D21-4303-9295-C64FB0830D59}">
      <dgm:prSet/>
      <dgm:spPr/>
      <dgm:t>
        <a:bodyPr/>
        <a:lstStyle/>
        <a:p>
          <a:endParaRPr lang="sk-SK"/>
        </a:p>
      </dgm:t>
    </dgm:pt>
    <dgm:pt modelId="{F4D0D32E-22EF-4286-BEE0-2E3D4514F042}" type="sibTrans" cxnId="{3BBAA0EE-8D21-4303-9295-C64FB0830D59}">
      <dgm:prSet/>
      <dgm:spPr/>
      <dgm:t>
        <a:bodyPr/>
        <a:lstStyle/>
        <a:p>
          <a:endParaRPr lang="sk-SK"/>
        </a:p>
      </dgm:t>
    </dgm:pt>
    <dgm:pt modelId="{7EF7F67A-2D97-4E04-83EB-706C5ABA090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remeselné </a:t>
          </a:r>
        </a:p>
      </dgm:t>
    </dgm:pt>
    <dgm:pt modelId="{6E45C57E-A7BF-4849-93DE-CE0EE777D408}" type="parTrans" cxnId="{2E4C72B2-E7C1-44FE-B3A1-66D3FD3B6FAA}">
      <dgm:prSet/>
      <dgm:spPr/>
      <dgm:t>
        <a:bodyPr/>
        <a:lstStyle/>
        <a:p>
          <a:endParaRPr lang="sk-SK"/>
        </a:p>
      </dgm:t>
    </dgm:pt>
    <dgm:pt modelId="{69984B06-C610-4FF3-BA8D-383E53CCD5EA}" type="sibTrans" cxnId="{2E4C72B2-E7C1-44FE-B3A1-66D3FD3B6FAA}">
      <dgm:prSet/>
      <dgm:spPr/>
      <dgm:t>
        <a:bodyPr/>
        <a:lstStyle/>
        <a:p>
          <a:endParaRPr lang="sk-SK"/>
        </a:p>
      </dgm:t>
    </dgm:pt>
    <dgm:pt modelId="{2C08E4E6-8048-45A5-8042-C380F401B4C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viazané</a:t>
          </a:r>
        </a:p>
      </dgm:t>
    </dgm:pt>
    <dgm:pt modelId="{EA8DDA03-6007-46F9-896A-825CFD96AE0A}" type="parTrans" cxnId="{0157475B-0F55-4A19-AB97-B79EBF47B047}">
      <dgm:prSet/>
      <dgm:spPr/>
      <dgm:t>
        <a:bodyPr/>
        <a:lstStyle/>
        <a:p>
          <a:endParaRPr lang="sk-SK"/>
        </a:p>
      </dgm:t>
    </dgm:pt>
    <dgm:pt modelId="{687FEE2B-5DD0-4287-A472-6F3331EE616F}" type="sibTrans" cxnId="{0157475B-0F55-4A19-AB97-B79EBF47B047}">
      <dgm:prSet/>
      <dgm:spPr/>
      <dgm:t>
        <a:bodyPr/>
        <a:lstStyle/>
        <a:p>
          <a:endParaRPr lang="sk-SK"/>
        </a:p>
      </dgm:t>
    </dgm:pt>
    <dgm:pt modelId="{8E39B576-2E82-454B-8560-CA3F1B16108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voľné</a:t>
          </a:r>
        </a:p>
      </dgm:t>
    </dgm:pt>
    <dgm:pt modelId="{E364C2E9-F06E-4747-BD2D-D0E9B29940DE}" type="parTrans" cxnId="{D7951062-9BC9-4361-AABA-3D1349CE1DB4}">
      <dgm:prSet/>
      <dgm:spPr/>
      <dgm:t>
        <a:bodyPr/>
        <a:lstStyle/>
        <a:p>
          <a:endParaRPr lang="sk-SK"/>
        </a:p>
      </dgm:t>
    </dgm:pt>
    <dgm:pt modelId="{090BF15C-1B65-488E-8698-2E4164CB6807}" type="sibTrans" cxnId="{D7951062-9BC9-4361-AABA-3D1349CE1DB4}">
      <dgm:prSet/>
      <dgm:spPr/>
      <dgm:t>
        <a:bodyPr/>
        <a:lstStyle/>
        <a:p>
          <a:endParaRPr lang="sk-SK"/>
        </a:p>
      </dgm:t>
    </dgm:pt>
    <dgm:pt modelId="{C1D109C5-2847-4B21-8360-BD0787AFE93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Obchodné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spoločnosti</a:t>
          </a:r>
        </a:p>
      </dgm:t>
    </dgm:pt>
    <dgm:pt modelId="{31E2AC05-EB7F-4DAF-A7F1-F37604061A29}" type="parTrans" cxnId="{1036D9A5-A573-41C3-B767-460FDF79B58F}">
      <dgm:prSet/>
      <dgm:spPr/>
      <dgm:t>
        <a:bodyPr/>
        <a:lstStyle/>
        <a:p>
          <a:endParaRPr lang="sk-SK"/>
        </a:p>
      </dgm:t>
    </dgm:pt>
    <dgm:pt modelId="{AEA244D8-91E1-469B-8DF0-EA0E16207C8F}" type="sibTrans" cxnId="{1036D9A5-A573-41C3-B767-460FDF79B58F}">
      <dgm:prSet/>
      <dgm:spPr/>
      <dgm:t>
        <a:bodyPr/>
        <a:lstStyle/>
        <a:p>
          <a:endParaRPr lang="sk-SK"/>
        </a:p>
      </dgm:t>
    </dgm:pt>
    <dgm:pt modelId="{2DF46661-F49D-46FA-B41C-DDD647830490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1" i="0" u="none" strike="noStrike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Osobné spoločnosti</a:t>
          </a:r>
        </a:p>
      </dgm:t>
    </dgm:pt>
    <dgm:pt modelId="{825B34E6-99BB-4E30-A8B0-DD153C7CFE5E}" type="parTrans" cxnId="{E39C1598-928B-419E-9FE7-D9F8D4840B4C}">
      <dgm:prSet/>
      <dgm:spPr/>
      <dgm:t>
        <a:bodyPr/>
        <a:lstStyle/>
        <a:p>
          <a:endParaRPr lang="sk-SK"/>
        </a:p>
      </dgm:t>
    </dgm:pt>
    <dgm:pt modelId="{60DEF626-EAE1-49EC-94EC-390E407210AB}" type="sibTrans" cxnId="{E39C1598-928B-419E-9FE7-D9F8D4840B4C}">
      <dgm:prSet/>
      <dgm:spPr/>
      <dgm:t>
        <a:bodyPr/>
        <a:lstStyle/>
        <a:p>
          <a:endParaRPr lang="sk-SK"/>
        </a:p>
      </dgm:t>
    </dgm:pt>
    <dgm:pt modelId="{C537908E-260E-4172-B5A5-6E2E3E797F4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v. o. s.</a:t>
          </a:r>
        </a:p>
      </dgm:t>
    </dgm:pt>
    <dgm:pt modelId="{DA23D86E-6C12-4ACA-984A-2B85F236BA22}" type="parTrans" cxnId="{65536C1C-3F20-4669-AFE1-0250728370B9}">
      <dgm:prSet/>
      <dgm:spPr/>
      <dgm:t>
        <a:bodyPr/>
        <a:lstStyle/>
        <a:p>
          <a:endParaRPr lang="sk-SK"/>
        </a:p>
      </dgm:t>
    </dgm:pt>
    <dgm:pt modelId="{07F96D3A-5762-45AE-A2E6-5252082596F8}" type="sibTrans" cxnId="{65536C1C-3F20-4669-AFE1-0250728370B9}">
      <dgm:prSet/>
      <dgm:spPr/>
      <dgm:t>
        <a:bodyPr/>
        <a:lstStyle/>
        <a:p>
          <a:endParaRPr lang="sk-SK"/>
        </a:p>
      </dgm:t>
    </dgm:pt>
    <dgm:pt modelId="{A2F3196F-25B8-4A86-A865-3A9CD34680A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k. s. </a:t>
          </a:r>
        </a:p>
      </dgm:t>
    </dgm:pt>
    <dgm:pt modelId="{FC59F4C1-D074-4770-80BC-2B92E558083C}" type="parTrans" cxnId="{3443F726-E829-44EE-8869-956639541E61}">
      <dgm:prSet/>
      <dgm:spPr/>
      <dgm:t>
        <a:bodyPr/>
        <a:lstStyle/>
        <a:p>
          <a:endParaRPr lang="sk-SK"/>
        </a:p>
      </dgm:t>
    </dgm:pt>
    <dgm:pt modelId="{CAAFEA9E-1BA5-4A04-B342-AF2952A99ED4}" type="sibTrans" cxnId="{3443F726-E829-44EE-8869-956639541E61}">
      <dgm:prSet/>
      <dgm:spPr/>
      <dgm:t>
        <a:bodyPr/>
        <a:lstStyle/>
        <a:p>
          <a:endParaRPr lang="sk-SK"/>
        </a:p>
      </dgm:t>
    </dgm:pt>
    <dgm:pt modelId="{4B7B917B-091D-452A-AA53-D0BEF042A194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1" i="0" u="none" strike="noStrike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Kapitálové spoločnosti</a:t>
          </a:r>
        </a:p>
      </dgm:t>
    </dgm:pt>
    <dgm:pt modelId="{745C37B9-BB97-493A-B159-C4FB3B051428}" type="parTrans" cxnId="{9F66C54E-EB58-4481-9834-BA02FA897E0E}">
      <dgm:prSet/>
      <dgm:spPr/>
      <dgm:t>
        <a:bodyPr/>
        <a:lstStyle/>
        <a:p>
          <a:endParaRPr lang="sk-SK"/>
        </a:p>
      </dgm:t>
    </dgm:pt>
    <dgm:pt modelId="{61F9142C-DABD-4A28-8153-4472F0794CAC}" type="sibTrans" cxnId="{9F66C54E-EB58-4481-9834-BA02FA897E0E}">
      <dgm:prSet/>
      <dgm:spPr/>
      <dgm:t>
        <a:bodyPr/>
        <a:lstStyle/>
        <a:p>
          <a:endParaRPr lang="sk-SK"/>
        </a:p>
      </dgm:t>
    </dgm:pt>
    <dgm:pt modelId="{E4A51EFE-4D03-4BCF-8841-96657D1D1AC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a. s.</a:t>
          </a:r>
        </a:p>
      </dgm:t>
    </dgm:pt>
    <dgm:pt modelId="{28CAE13F-8568-4271-8BBE-676737CADD64}" type="parTrans" cxnId="{AFA8FB47-41FD-4DAA-942D-B9A4E9292C2D}">
      <dgm:prSet/>
      <dgm:spPr/>
      <dgm:t>
        <a:bodyPr/>
        <a:lstStyle/>
        <a:p>
          <a:endParaRPr lang="sk-SK"/>
        </a:p>
      </dgm:t>
    </dgm:pt>
    <dgm:pt modelId="{C2F241A0-AD7C-4369-8F29-E98647C512A3}" type="sibTrans" cxnId="{AFA8FB47-41FD-4DAA-942D-B9A4E9292C2D}">
      <dgm:prSet/>
      <dgm:spPr/>
      <dgm:t>
        <a:bodyPr/>
        <a:lstStyle/>
        <a:p>
          <a:endParaRPr lang="sk-SK"/>
        </a:p>
      </dgm:t>
    </dgm:pt>
    <dgm:pt modelId="{00ADAA3C-505F-42DB-BD89-91E5D057CCFA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3600" b="1" i="1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s. r. o.</a:t>
          </a:r>
        </a:p>
      </dgm:t>
    </dgm:pt>
    <dgm:pt modelId="{E71946D6-33FD-4653-9B31-3519D1570745}" type="parTrans" cxnId="{4D290B33-4F10-4B9B-A4F9-2251F4B84D39}">
      <dgm:prSet/>
      <dgm:spPr/>
      <dgm:t>
        <a:bodyPr/>
        <a:lstStyle/>
        <a:p>
          <a:endParaRPr lang="sk-SK"/>
        </a:p>
      </dgm:t>
    </dgm:pt>
    <dgm:pt modelId="{27B51D1F-BF5A-464D-9381-939A82C8E4D0}" type="sibTrans" cxnId="{4D290B33-4F10-4B9B-A4F9-2251F4B84D39}">
      <dgm:prSet/>
      <dgm:spPr/>
      <dgm:t>
        <a:bodyPr/>
        <a:lstStyle/>
        <a:p>
          <a:endParaRPr lang="sk-SK"/>
        </a:p>
      </dgm:t>
    </dgm:pt>
    <dgm:pt modelId="{23CCBAA7-4FC2-4C36-ACD1-AD777464BAF7}">
      <dgm:prSet custT="1"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1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Družstvá</a:t>
          </a:r>
        </a:p>
      </dgm:t>
    </dgm:pt>
    <dgm:pt modelId="{64292119-0B63-4A3B-A743-4E4A391A7523}" type="parTrans" cxnId="{E1E20286-8A05-4F98-9F83-E555DF6C33D0}">
      <dgm:prSet/>
      <dgm:spPr/>
      <dgm:t>
        <a:bodyPr/>
        <a:lstStyle/>
        <a:p>
          <a:endParaRPr lang="sk-SK"/>
        </a:p>
      </dgm:t>
    </dgm:pt>
    <dgm:pt modelId="{1884E413-B858-446F-B376-EB2057D8B5C9}" type="sibTrans" cxnId="{E1E20286-8A05-4F98-9F83-E555DF6C33D0}">
      <dgm:prSet/>
      <dgm:spPr/>
      <dgm:t>
        <a:bodyPr/>
        <a:lstStyle/>
        <a:p>
          <a:endParaRPr lang="sk-SK"/>
        </a:p>
      </dgm:t>
    </dgm:pt>
    <dgm:pt modelId="{B0CB32D2-8E2F-442C-ADAA-9C331F04F8A3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spotrebné</a:t>
          </a:r>
        </a:p>
      </dgm:t>
    </dgm:pt>
    <dgm:pt modelId="{0987DD22-32ED-48E0-9052-F30FF1BFDE55}" type="parTrans" cxnId="{EA6A75DF-2244-4072-AE76-DEAD896C2C23}">
      <dgm:prSet/>
      <dgm:spPr/>
      <dgm:t>
        <a:bodyPr/>
        <a:lstStyle/>
        <a:p>
          <a:endParaRPr lang="sk-SK"/>
        </a:p>
      </dgm:t>
    </dgm:pt>
    <dgm:pt modelId="{5A17C493-75FF-419F-B572-5F54FEE45CF1}" type="sibTrans" cxnId="{EA6A75DF-2244-4072-AE76-DEAD896C2C23}">
      <dgm:prSet/>
      <dgm:spPr/>
      <dgm:t>
        <a:bodyPr/>
        <a:lstStyle/>
        <a:p>
          <a:endParaRPr lang="sk-SK"/>
        </a:p>
      </dgm:t>
    </dgm:pt>
    <dgm:pt modelId="{60249147-D9EE-4ED5-A331-D5AE816CC30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výrobné</a:t>
          </a:r>
        </a:p>
      </dgm:t>
    </dgm:pt>
    <dgm:pt modelId="{E963BD25-0322-4305-BD74-53591ECF7283}" type="parTrans" cxnId="{2877AF9E-463E-444D-A955-7C5189B834A1}">
      <dgm:prSet/>
      <dgm:spPr/>
      <dgm:t>
        <a:bodyPr/>
        <a:lstStyle/>
        <a:p>
          <a:endParaRPr lang="sk-SK"/>
        </a:p>
      </dgm:t>
    </dgm:pt>
    <dgm:pt modelId="{C300AB50-1444-4861-BF04-B7D490A6922C}" type="sibTrans" cxnId="{2877AF9E-463E-444D-A955-7C5189B834A1}">
      <dgm:prSet/>
      <dgm:spPr/>
      <dgm:t>
        <a:bodyPr/>
        <a:lstStyle/>
        <a:p>
          <a:endParaRPr lang="sk-SK"/>
        </a:p>
      </dgm:t>
    </dgm:pt>
    <dgm:pt modelId="{236E9F7A-C19C-4373-A728-7E7158ADE72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bytové</a:t>
          </a:r>
        </a:p>
      </dgm:t>
    </dgm:pt>
    <dgm:pt modelId="{B4B7961D-385D-4318-9A84-9D4CC9F4AB8D}" type="parTrans" cxnId="{5EC5D11E-5881-4946-976B-8CD4C5EAF99C}">
      <dgm:prSet/>
      <dgm:spPr/>
      <dgm:t>
        <a:bodyPr/>
        <a:lstStyle/>
        <a:p>
          <a:endParaRPr lang="sk-SK"/>
        </a:p>
      </dgm:t>
    </dgm:pt>
    <dgm:pt modelId="{2BA4C0B3-7EC6-4E7E-8F87-96B914166F11}" type="sibTrans" cxnId="{5EC5D11E-5881-4946-976B-8CD4C5EAF99C}">
      <dgm:prSet/>
      <dgm:spPr/>
      <dgm:t>
        <a:bodyPr/>
        <a:lstStyle/>
        <a:p>
          <a:endParaRPr lang="sk-SK"/>
        </a:p>
      </dgm:t>
    </dgm:pt>
    <dgm:pt modelId="{7DCB3C68-61CB-4E6E-8E0C-45B1AFDA51C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poskytujúce služby</a:t>
          </a:r>
        </a:p>
      </dgm:t>
    </dgm:pt>
    <dgm:pt modelId="{EC634424-6F3A-45CF-A9D2-55C9F8B93D5E}" type="parTrans" cxnId="{0D0947EA-AA87-49E5-BD55-D6CE8642A0D3}">
      <dgm:prSet/>
      <dgm:spPr/>
      <dgm:t>
        <a:bodyPr/>
        <a:lstStyle/>
        <a:p>
          <a:endParaRPr lang="sk-SK"/>
        </a:p>
      </dgm:t>
    </dgm:pt>
    <dgm:pt modelId="{32F33235-EA15-4B86-A906-50956A1A97FA}" type="sibTrans" cxnId="{0D0947EA-AA87-49E5-BD55-D6CE8642A0D3}">
      <dgm:prSet/>
      <dgm:spPr/>
      <dgm:t>
        <a:bodyPr/>
        <a:lstStyle/>
        <a:p>
          <a:endParaRPr lang="sk-SK"/>
        </a:p>
      </dgm:t>
    </dgm:pt>
    <dgm:pt modelId="{620519E4-562B-4CCC-90B4-C6A74631284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b="0" i="0" u="none" strike="noStrike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j. s. a.</a:t>
          </a:r>
        </a:p>
      </dgm:t>
    </dgm:pt>
    <dgm:pt modelId="{BB2F5912-0FB5-48F5-8690-8F45DB07E6B0}" type="parTrans" cxnId="{FB4D3659-8C71-4520-8707-2C2C0D38962E}">
      <dgm:prSet/>
      <dgm:spPr/>
      <dgm:t>
        <a:bodyPr/>
        <a:lstStyle/>
        <a:p>
          <a:endParaRPr lang="sk-SK"/>
        </a:p>
      </dgm:t>
    </dgm:pt>
    <dgm:pt modelId="{2EFA58AA-7A55-42EF-BC82-3FC9568A9A6F}" type="sibTrans" cxnId="{FB4D3659-8C71-4520-8707-2C2C0D38962E}">
      <dgm:prSet/>
      <dgm:spPr/>
      <dgm:t>
        <a:bodyPr/>
        <a:lstStyle/>
        <a:p>
          <a:endParaRPr lang="sk-SK"/>
        </a:p>
      </dgm:t>
    </dgm:pt>
    <dgm:pt modelId="{545FA6EE-4360-4AF7-9C76-DE4D0142CEBB}" type="pres">
      <dgm:prSet presAssocID="{9A29F51B-EDE4-4735-9B2E-798580C4264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C1A3320-208D-4CF4-ADED-7FF0611A731F}" type="pres">
      <dgm:prSet presAssocID="{DB6C65F7-D5C9-46FA-A669-15A363D85CE1}" presName="hierRoot1" presStyleCnt="0">
        <dgm:presLayoutVars>
          <dgm:hierBranch/>
        </dgm:presLayoutVars>
      </dgm:prSet>
      <dgm:spPr/>
    </dgm:pt>
    <dgm:pt modelId="{1E6AF1E6-DBAF-4370-A5E4-F013B9E27BF8}" type="pres">
      <dgm:prSet presAssocID="{DB6C65F7-D5C9-46FA-A669-15A363D85CE1}" presName="rootComposite1" presStyleCnt="0"/>
      <dgm:spPr/>
    </dgm:pt>
    <dgm:pt modelId="{AAE09B18-79A6-4ECC-A164-580BBB58A408}" type="pres">
      <dgm:prSet presAssocID="{DB6C65F7-D5C9-46FA-A669-15A363D85CE1}" presName="rootText1" presStyleLbl="node0" presStyleIdx="0" presStyleCnt="1" custScaleX="118949">
        <dgm:presLayoutVars>
          <dgm:chPref val="3"/>
        </dgm:presLayoutVars>
      </dgm:prSet>
      <dgm:spPr/>
    </dgm:pt>
    <dgm:pt modelId="{1F51E811-40FC-49B2-9136-DB1613721DD1}" type="pres">
      <dgm:prSet presAssocID="{DB6C65F7-D5C9-46FA-A669-15A363D85CE1}" presName="rootConnector1" presStyleLbl="node1" presStyleIdx="0" presStyleCnt="0"/>
      <dgm:spPr/>
    </dgm:pt>
    <dgm:pt modelId="{44722057-44F0-4E86-B0B3-46364F99ABB6}" type="pres">
      <dgm:prSet presAssocID="{DB6C65F7-D5C9-46FA-A669-15A363D85CE1}" presName="hierChild2" presStyleCnt="0"/>
      <dgm:spPr/>
    </dgm:pt>
    <dgm:pt modelId="{2AC06AB1-48C1-42AD-A77B-EE613A8DCD9A}" type="pres">
      <dgm:prSet presAssocID="{481C05CF-2648-4BA6-9D13-CF24083A033C}" presName="Name35" presStyleLbl="parChTrans1D2" presStyleIdx="0" presStyleCnt="3"/>
      <dgm:spPr/>
    </dgm:pt>
    <dgm:pt modelId="{443628AB-A1F2-4400-994A-C3786126CCFD}" type="pres">
      <dgm:prSet presAssocID="{CF9AAFC2-4390-4146-849C-C34F7B68B7DC}" presName="hierRoot2" presStyleCnt="0">
        <dgm:presLayoutVars>
          <dgm:hierBranch/>
        </dgm:presLayoutVars>
      </dgm:prSet>
      <dgm:spPr/>
    </dgm:pt>
    <dgm:pt modelId="{5B311617-128C-4D1F-A402-99C63751ACD2}" type="pres">
      <dgm:prSet presAssocID="{CF9AAFC2-4390-4146-849C-C34F7B68B7DC}" presName="rootComposite" presStyleCnt="0"/>
      <dgm:spPr/>
    </dgm:pt>
    <dgm:pt modelId="{A7CB89E2-1BC6-4C71-8F99-22E9B643395A}" type="pres">
      <dgm:prSet presAssocID="{CF9AAFC2-4390-4146-849C-C34F7B68B7DC}" presName="rootText" presStyleLbl="node2" presStyleIdx="0" presStyleCnt="3" custScaleX="119167">
        <dgm:presLayoutVars>
          <dgm:chPref val="3"/>
        </dgm:presLayoutVars>
      </dgm:prSet>
      <dgm:spPr/>
    </dgm:pt>
    <dgm:pt modelId="{8AF77C4F-A63A-46A7-A520-A3C1911A175E}" type="pres">
      <dgm:prSet presAssocID="{CF9AAFC2-4390-4146-849C-C34F7B68B7DC}" presName="rootConnector" presStyleLbl="node2" presStyleIdx="0" presStyleCnt="3"/>
      <dgm:spPr/>
    </dgm:pt>
    <dgm:pt modelId="{30E2CD6E-CA94-4876-ABFB-ECB4F0B9355D}" type="pres">
      <dgm:prSet presAssocID="{CF9AAFC2-4390-4146-849C-C34F7B68B7DC}" presName="hierChild4" presStyleCnt="0"/>
      <dgm:spPr/>
    </dgm:pt>
    <dgm:pt modelId="{78EBF7EB-3B96-48A1-8F3E-BC167549114D}" type="pres">
      <dgm:prSet presAssocID="{A6CA8194-8A77-4C1E-BB61-AFB9B922A1CA}" presName="Name35" presStyleLbl="parChTrans1D3" presStyleIdx="0" presStyleCnt="7"/>
      <dgm:spPr/>
    </dgm:pt>
    <dgm:pt modelId="{DB1E6114-168E-4FB8-B853-FF2C895DDC8A}" type="pres">
      <dgm:prSet presAssocID="{F5AEB08F-4206-42A6-9C75-78F6A1780296}" presName="hierRoot2" presStyleCnt="0">
        <dgm:presLayoutVars>
          <dgm:hierBranch val="r"/>
        </dgm:presLayoutVars>
      </dgm:prSet>
      <dgm:spPr/>
    </dgm:pt>
    <dgm:pt modelId="{3BD9161C-3133-47EA-BCD0-934D14356330}" type="pres">
      <dgm:prSet presAssocID="{F5AEB08F-4206-42A6-9C75-78F6A1780296}" presName="rootComposite" presStyleCnt="0"/>
      <dgm:spPr/>
    </dgm:pt>
    <dgm:pt modelId="{91BA42CF-59ED-49EB-B45C-160CDEB38AE9}" type="pres">
      <dgm:prSet presAssocID="{F5AEB08F-4206-42A6-9C75-78F6A1780296}" presName="rootText" presStyleLbl="node3" presStyleIdx="0" presStyleCnt="7">
        <dgm:presLayoutVars>
          <dgm:chPref val="3"/>
        </dgm:presLayoutVars>
      </dgm:prSet>
      <dgm:spPr/>
    </dgm:pt>
    <dgm:pt modelId="{50739BEF-708E-434E-818E-BF47E275CE35}" type="pres">
      <dgm:prSet presAssocID="{F5AEB08F-4206-42A6-9C75-78F6A1780296}" presName="rootConnector" presStyleLbl="node3" presStyleIdx="0" presStyleCnt="7"/>
      <dgm:spPr/>
    </dgm:pt>
    <dgm:pt modelId="{AA54DE6B-C0AD-4C9B-B49B-5FD04F7E447A}" type="pres">
      <dgm:prSet presAssocID="{F5AEB08F-4206-42A6-9C75-78F6A1780296}" presName="hierChild4" presStyleCnt="0"/>
      <dgm:spPr/>
    </dgm:pt>
    <dgm:pt modelId="{81C7C00A-1E70-4066-8534-10631389F236}" type="pres">
      <dgm:prSet presAssocID="{6E45C57E-A7BF-4849-93DE-CE0EE777D408}" presName="Name50" presStyleLbl="parChTrans1D4" presStyleIdx="0" presStyleCnt="8"/>
      <dgm:spPr/>
    </dgm:pt>
    <dgm:pt modelId="{79693382-3ECA-4259-AA29-73E2B39A56A1}" type="pres">
      <dgm:prSet presAssocID="{7EF7F67A-2D97-4E04-83EB-706C5ABA090B}" presName="hierRoot2" presStyleCnt="0">
        <dgm:presLayoutVars>
          <dgm:hierBranch val="r"/>
        </dgm:presLayoutVars>
      </dgm:prSet>
      <dgm:spPr/>
    </dgm:pt>
    <dgm:pt modelId="{7A791DA9-6559-474F-AB5A-AC905C9D0D1B}" type="pres">
      <dgm:prSet presAssocID="{7EF7F67A-2D97-4E04-83EB-706C5ABA090B}" presName="rootComposite" presStyleCnt="0"/>
      <dgm:spPr/>
    </dgm:pt>
    <dgm:pt modelId="{2CA92825-DC02-4B99-AF3A-ED50CEF180ED}" type="pres">
      <dgm:prSet presAssocID="{7EF7F67A-2D97-4E04-83EB-706C5ABA090B}" presName="rootText" presStyleLbl="node4" presStyleIdx="0" presStyleCnt="8">
        <dgm:presLayoutVars>
          <dgm:chPref val="3"/>
        </dgm:presLayoutVars>
      </dgm:prSet>
      <dgm:spPr/>
    </dgm:pt>
    <dgm:pt modelId="{58004F33-DE48-4755-B09A-9DA9B3CD1596}" type="pres">
      <dgm:prSet presAssocID="{7EF7F67A-2D97-4E04-83EB-706C5ABA090B}" presName="rootConnector" presStyleLbl="node4" presStyleIdx="0" presStyleCnt="8"/>
      <dgm:spPr/>
    </dgm:pt>
    <dgm:pt modelId="{636783AA-7ED4-436D-BBD7-430805F9C3E3}" type="pres">
      <dgm:prSet presAssocID="{7EF7F67A-2D97-4E04-83EB-706C5ABA090B}" presName="hierChild4" presStyleCnt="0"/>
      <dgm:spPr/>
    </dgm:pt>
    <dgm:pt modelId="{A43B528E-B365-42C3-99E9-367227E6D7AF}" type="pres">
      <dgm:prSet presAssocID="{7EF7F67A-2D97-4E04-83EB-706C5ABA090B}" presName="hierChild5" presStyleCnt="0"/>
      <dgm:spPr/>
    </dgm:pt>
    <dgm:pt modelId="{B6B6E020-FE2D-48B8-ADE5-66772EB2DB7B}" type="pres">
      <dgm:prSet presAssocID="{EA8DDA03-6007-46F9-896A-825CFD96AE0A}" presName="Name50" presStyleLbl="parChTrans1D4" presStyleIdx="1" presStyleCnt="8"/>
      <dgm:spPr/>
    </dgm:pt>
    <dgm:pt modelId="{49393B4D-1696-4E7D-9E2A-E7CEB80284A5}" type="pres">
      <dgm:prSet presAssocID="{2C08E4E6-8048-45A5-8042-C380F401B4CE}" presName="hierRoot2" presStyleCnt="0">
        <dgm:presLayoutVars>
          <dgm:hierBranch val="r"/>
        </dgm:presLayoutVars>
      </dgm:prSet>
      <dgm:spPr/>
    </dgm:pt>
    <dgm:pt modelId="{E217C997-CAA8-48D6-8103-FC1BC919FA96}" type="pres">
      <dgm:prSet presAssocID="{2C08E4E6-8048-45A5-8042-C380F401B4CE}" presName="rootComposite" presStyleCnt="0"/>
      <dgm:spPr/>
    </dgm:pt>
    <dgm:pt modelId="{DE86BD0C-F9C4-49F3-93E6-4CF3D805C9D0}" type="pres">
      <dgm:prSet presAssocID="{2C08E4E6-8048-45A5-8042-C380F401B4CE}" presName="rootText" presStyleLbl="node4" presStyleIdx="1" presStyleCnt="8">
        <dgm:presLayoutVars>
          <dgm:chPref val="3"/>
        </dgm:presLayoutVars>
      </dgm:prSet>
      <dgm:spPr/>
    </dgm:pt>
    <dgm:pt modelId="{D19C48A3-1AEA-45A7-8293-69502604403A}" type="pres">
      <dgm:prSet presAssocID="{2C08E4E6-8048-45A5-8042-C380F401B4CE}" presName="rootConnector" presStyleLbl="node4" presStyleIdx="1" presStyleCnt="8"/>
      <dgm:spPr/>
    </dgm:pt>
    <dgm:pt modelId="{0F596F38-D7F8-41A5-B4AB-22B9BE1518E5}" type="pres">
      <dgm:prSet presAssocID="{2C08E4E6-8048-45A5-8042-C380F401B4CE}" presName="hierChild4" presStyleCnt="0"/>
      <dgm:spPr/>
    </dgm:pt>
    <dgm:pt modelId="{95C4C585-71DA-4C68-B860-2A118FACEE00}" type="pres">
      <dgm:prSet presAssocID="{2C08E4E6-8048-45A5-8042-C380F401B4CE}" presName="hierChild5" presStyleCnt="0"/>
      <dgm:spPr/>
    </dgm:pt>
    <dgm:pt modelId="{2E2C3B82-8B28-46DA-99CC-E12DAC6DAF2C}" type="pres">
      <dgm:prSet presAssocID="{E364C2E9-F06E-4747-BD2D-D0E9B29940DE}" presName="Name50" presStyleLbl="parChTrans1D4" presStyleIdx="2" presStyleCnt="8"/>
      <dgm:spPr/>
    </dgm:pt>
    <dgm:pt modelId="{A05930C3-57AF-4730-9125-615D6950605C}" type="pres">
      <dgm:prSet presAssocID="{8E39B576-2E82-454B-8560-CA3F1B161089}" presName="hierRoot2" presStyleCnt="0">
        <dgm:presLayoutVars>
          <dgm:hierBranch val="r"/>
        </dgm:presLayoutVars>
      </dgm:prSet>
      <dgm:spPr/>
    </dgm:pt>
    <dgm:pt modelId="{3B5C712D-87F4-447E-959E-8B01DD60763A}" type="pres">
      <dgm:prSet presAssocID="{8E39B576-2E82-454B-8560-CA3F1B161089}" presName="rootComposite" presStyleCnt="0"/>
      <dgm:spPr/>
    </dgm:pt>
    <dgm:pt modelId="{B93DEAFB-C95C-4047-AFF6-B23C40DFAFE3}" type="pres">
      <dgm:prSet presAssocID="{8E39B576-2E82-454B-8560-CA3F1B161089}" presName="rootText" presStyleLbl="node4" presStyleIdx="2" presStyleCnt="8">
        <dgm:presLayoutVars>
          <dgm:chPref val="3"/>
        </dgm:presLayoutVars>
      </dgm:prSet>
      <dgm:spPr/>
    </dgm:pt>
    <dgm:pt modelId="{9EE80521-81E0-45DF-A959-145C120E906D}" type="pres">
      <dgm:prSet presAssocID="{8E39B576-2E82-454B-8560-CA3F1B161089}" presName="rootConnector" presStyleLbl="node4" presStyleIdx="2" presStyleCnt="8"/>
      <dgm:spPr/>
    </dgm:pt>
    <dgm:pt modelId="{DEE69A50-68CC-4266-B23B-201DC768F83F}" type="pres">
      <dgm:prSet presAssocID="{8E39B576-2E82-454B-8560-CA3F1B161089}" presName="hierChild4" presStyleCnt="0"/>
      <dgm:spPr/>
    </dgm:pt>
    <dgm:pt modelId="{2F3482D2-7171-4E79-AC7E-72663995D1B3}" type="pres">
      <dgm:prSet presAssocID="{8E39B576-2E82-454B-8560-CA3F1B161089}" presName="hierChild5" presStyleCnt="0"/>
      <dgm:spPr/>
    </dgm:pt>
    <dgm:pt modelId="{5652269B-9182-4836-83ED-6C55E351572D}" type="pres">
      <dgm:prSet presAssocID="{F5AEB08F-4206-42A6-9C75-78F6A1780296}" presName="hierChild5" presStyleCnt="0"/>
      <dgm:spPr/>
    </dgm:pt>
    <dgm:pt modelId="{C70436CF-A3EF-44F1-BBEB-C098087B32A9}" type="pres">
      <dgm:prSet presAssocID="{CF9AAFC2-4390-4146-849C-C34F7B68B7DC}" presName="hierChild5" presStyleCnt="0"/>
      <dgm:spPr/>
    </dgm:pt>
    <dgm:pt modelId="{9DD6C515-D6D5-47E4-ACBE-CC638002348F}" type="pres">
      <dgm:prSet presAssocID="{31E2AC05-EB7F-4DAF-A7F1-F37604061A29}" presName="Name35" presStyleLbl="parChTrans1D2" presStyleIdx="1" presStyleCnt="3"/>
      <dgm:spPr/>
    </dgm:pt>
    <dgm:pt modelId="{54256ECC-53C6-40C9-A0B2-BA4272F3CCC5}" type="pres">
      <dgm:prSet presAssocID="{C1D109C5-2847-4B21-8360-BD0787AFE937}" presName="hierRoot2" presStyleCnt="0">
        <dgm:presLayoutVars>
          <dgm:hierBranch/>
        </dgm:presLayoutVars>
      </dgm:prSet>
      <dgm:spPr/>
    </dgm:pt>
    <dgm:pt modelId="{89E70D39-8D83-4E4D-A5D1-3F5F1A4900C8}" type="pres">
      <dgm:prSet presAssocID="{C1D109C5-2847-4B21-8360-BD0787AFE937}" presName="rootComposite" presStyleCnt="0"/>
      <dgm:spPr/>
    </dgm:pt>
    <dgm:pt modelId="{AB3A5932-6A83-42F3-BBAE-B2CAE3DAC3E9}" type="pres">
      <dgm:prSet presAssocID="{C1D109C5-2847-4B21-8360-BD0787AFE937}" presName="rootText" presStyleLbl="node2" presStyleIdx="1" presStyleCnt="3">
        <dgm:presLayoutVars>
          <dgm:chPref val="3"/>
        </dgm:presLayoutVars>
      </dgm:prSet>
      <dgm:spPr/>
    </dgm:pt>
    <dgm:pt modelId="{45E04F77-5771-4B61-AC1F-1777A00752AB}" type="pres">
      <dgm:prSet presAssocID="{C1D109C5-2847-4B21-8360-BD0787AFE937}" presName="rootConnector" presStyleLbl="node2" presStyleIdx="1" presStyleCnt="3"/>
      <dgm:spPr/>
    </dgm:pt>
    <dgm:pt modelId="{958A416A-8E78-4BCA-AB8A-F6796572A503}" type="pres">
      <dgm:prSet presAssocID="{C1D109C5-2847-4B21-8360-BD0787AFE937}" presName="hierChild4" presStyleCnt="0"/>
      <dgm:spPr/>
    </dgm:pt>
    <dgm:pt modelId="{F0AA355A-9830-4B46-9DE5-14D98953E904}" type="pres">
      <dgm:prSet presAssocID="{825B34E6-99BB-4E30-A8B0-DD153C7CFE5E}" presName="Name35" presStyleLbl="parChTrans1D3" presStyleIdx="1" presStyleCnt="7"/>
      <dgm:spPr/>
    </dgm:pt>
    <dgm:pt modelId="{36379ED0-2D39-412E-BB8D-FE03963467D0}" type="pres">
      <dgm:prSet presAssocID="{2DF46661-F49D-46FA-B41C-DDD647830490}" presName="hierRoot2" presStyleCnt="0">
        <dgm:presLayoutVars>
          <dgm:hierBranch val="r"/>
        </dgm:presLayoutVars>
      </dgm:prSet>
      <dgm:spPr/>
    </dgm:pt>
    <dgm:pt modelId="{1904DB8E-22E6-4E0C-A3B7-197DC8494727}" type="pres">
      <dgm:prSet presAssocID="{2DF46661-F49D-46FA-B41C-DDD647830490}" presName="rootComposite" presStyleCnt="0"/>
      <dgm:spPr/>
    </dgm:pt>
    <dgm:pt modelId="{D7FA1728-D5F9-4CDD-A243-78FAFE734FB3}" type="pres">
      <dgm:prSet presAssocID="{2DF46661-F49D-46FA-B41C-DDD647830490}" presName="rootText" presStyleLbl="node3" presStyleIdx="1" presStyleCnt="7">
        <dgm:presLayoutVars>
          <dgm:chPref val="3"/>
        </dgm:presLayoutVars>
      </dgm:prSet>
      <dgm:spPr/>
    </dgm:pt>
    <dgm:pt modelId="{9B7F6FAB-710C-4D94-A7E3-E8FCA8E27355}" type="pres">
      <dgm:prSet presAssocID="{2DF46661-F49D-46FA-B41C-DDD647830490}" presName="rootConnector" presStyleLbl="node3" presStyleIdx="1" presStyleCnt="7"/>
      <dgm:spPr/>
    </dgm:pt>
    <dgm:pt modelId="{0BA4E674-F5DA-410E-9717-F766801BCDC3}" type="pres">
      <dgm:prSet presAssocID="{2DF46661-F49D-46FA-B41C-DDD647830490}" presName="hierChild4" presStyleCnt="0"/>
      <dgm:spPr/>
    </dgm:pt>
    <dgm:pt modelId="{33F0C3AE-9350-4BAA-AE44-9E87A63934F5}" type="pres">
      <dgm:prSet presAssocID="{DA23D86E-6C12-4ACA-984A-2B85F236BA22}" presName="Name50" presStyleLbl="parChTrans1D4" presStyleIdx="3" presStyleCnt="8"/>
      <dgm:spPr/>
    </dgm:pt>
    <dgm:pt modelId="{5AD2C388-728E-4E60-9512-8350E8832F2F}" type="pres">
      <dgm:prSet presAssocID="{C537908E-260E-4172-B5A5-6E2E3E797F42}" presName="hierRoot2" presStyleCnt="0">
        <dgm:presLayoutVars>
          <dgm:hierBranch val="r"/>
        </dgm:presLayoutVars>
      </dgm:prSet>
      <dgm:spPr/>
    </dgm:pt>
    <dgm:pt modelId="{61D55661-07B1-48C1-8039-308F11E67276}" type="pres">
      <dgm:prSet presAssocID="{C537908E-260E-4172-B5A5-6E2E3E797F42}" presName="rootComposite" presStyleCnt="0"/>
      <dgm:spPr/>
    </dgm:pt>
    <dgm:pt modelId="{25C149EC-28B3-4CB9-962A-29F563D60C14}" type="pres">
      <dgm:prSet presAssocID="{C537908E-260E-4172-B5A5-6E2E3E797F42}" presName="rootText" presStyleLbl="node4" presStyleIdx="3" presStyleCnt="8">
        <dgm:presLayoutVars>
          <dgm:chPref val="3"/>
        </dgm:presLayoutVars>
      </dgm:prSet>
      <dgm:spPr/>
    </dgm:pt>
    <dgm:pt modelId="{2DECA017-3690-4757-B1AD-B7D53DAB30C5}" type="pres">
      <dgm:prSet presAssocID="{C537908E-260E-4172-B5A5-6E2E3E797F42}" presName="rootConnector" presStyleLbl="node4" presStyleIdx="3" presStyleCnt="8"/>
      <dgm:spPr/>
    </dgm:pt>
    <dgm:pt modelId="{847CD3F9-8A10-4110-AACE-1E4B01C481C5}" type="pres">
      <dgm:prSet presAssocID="{C537908E-260E-4172-B5A5-6E2E3E797F42}" presName="hierChild4" presStyleCnt="0"/>
      <dgm:spPr/>
    </dgm:pt>
    <dgm:pt modelId="{B6C4B586-D08F-4E0B-B861-C02779482A40}" type="pres">
      <dgm:prSet presAssocID="{C537908E-260E-4172-B5A5-6E2E3E797F42}" presName="hierChild5" presStyleCnt="0"/>
      <dgm:spPr/>
    </dgm:pt>
    <dgm:pt modelId="{05BB00FA-91E1-4F67-A5C8-F84593542ECB}" type="pres">
      <dgm:prSet presAssocID="{FC59F4C1-D074-4770-80BC-2B92E558083C}" presName="Name50" presStyleLbl="parChTrans1D4" presStyleIdx="4" presStyleCnt="8"/>
      <dgm:spPr/>
    </dgm:pt>
    <dgm:pt modelId="{02F32CFA-57B7-4219-BE75-7BD1D8F8AEB4}" type="pres">
      <dgm:prSet presAssocID="{A2F3196F-25B8-4A86-A865-3A9CD34680A5}" presName="hierRoot2" presStyleCnt="0">
        <dgm:presLayoutVars>
          <dgm:hierBranch val="r"/>
        </dgm:presLayoutVars>
      </dgm:prSet>
      <dgm:spPr/>
    </dgm:pt>
    <dgm:pt modelId="{7AF6BD23-F7FA-42E6-A611-83ABCC507F51}" type="pres">
      <dgm:prSet presAssocID="{A2F3196F-25B8-4A86-A865-3A9CD34680A5}" presName="rootComposite" presStyleCnt="0"/>
      <dgm:spPr/>
    </dgm:pt>
    <dgm:pt modelId="{E0C0B3F8-241F-4066-8009-A51E3A148239}" type="pres">
      <dgm:prSet presAssocID="{A2F3196F-25B8-4A86-A865-3A9CD34680A5}" presName="rootText" presStyleLbl="node4" presStyleIdx="4" presStyleCnt="8">
        <dgm:presLayoutVars>
          <dgm:chPref val="3"/>
        </dgm:presLayoutVars>
      </dgm:prSet>
      <dgm:spPr/>
    </dgm:pt>
    <dgm:pt modelId="{B89AF98E-07FD-4433-AB4A-4D98673803F5}" type="pres">
      <dgm:prSet presAssocID="{A2F3196F-25B8-4A86-A865-3A9CD34680A5}" presName="rootConnector" presStyleLbl="node4" presStyleIdx="4" presStyleCnt="8"/>
      <dgm:spPr/>
    </dgm:pt>
    <dgm:pt modelId="{3F4497C6-216C-4AEB-9317-5A49A0C5B9A8}" type="pres">
      <dgm:prSet presAssocID="{A2F3196F-25B8-4A86-A865-3A9CD34680A5}" presName="hierChild4" presStyleCnt="0"/>
      <dgm:spPr/>
    </dgm:pt>
    <dgm:pt modelId="{29AF96B2-DB0F-4877-8C72-F473E2F17A1C}" type="pres">
      <dgm:prSet presAssocID="{A2F3196F-25B8-4A86-A865-3A9CD34680A5}" presName="hierChild5" presStyleCnt="0"/>
      <dgm:spPr/>
    </dgm:pt>
    <dgm:pt modelId="{CD57BFEE-CD14-4E88-AE18-158C076E45DE}" type="pres">
      <dgm:prSet presAssocID="{2DF46661-F49D-46FA-B41C-DDD647830490}" presName="hierChild5" presStyleCnt="0"/>
      <dgm:spPr/>
    </dgm:pt>
    <dgm:pt modelId="{F5466599-BE7F-4A86-9FA9-DB4084422A49}" type="pres">
      <dgm:prSet presAssocID="{745C37B9-BB97-493A-B159-C4FB3B051428}" presName="Name35" presStyleLbl="parChTrans1D3" presStyleIdx="2" presStyleCnt="7"/>
      <dgm:spPr/>
    </dgm:pt>
    <dgm:pt modelId="{A6FDF59E-B1E3-4331-9EB5-06C086F912BA}" type="pres">
      <dgm:prSet presAssocID="{4B7B917B-091D-452A-AA53-D0BEF042A194}" presName="hierRoot2" presStyleCnt="0">
        <dgm:presLayoutVars>
          <dgm:hierBranch val="r"/>
        </dgm:presLayoutVars>
      </dgm:prSet>
      <dgm:spPr/>
    </dgm:pt>
    <dgm:pt modelId="{F4639530-2BD3-4619-B46A-E4E6C2B697BA}" type="pres">
      <dgm:prSet presAssocID="{4B7B917B-091D-452A-AA53-D0BEF042A194}" presName="rootComposite" presStyleCnt="0"/>
      <dgm:spPr/>
    </dgm:pt>
    <dgm:pt modelId="{9EB65695-5166-41B3-81AB-2CFA46C8358F}" type="pres">
      <dgm:prSet presAssocID="{4B7B917B-091D-452A-AA53-D0BEF042A194}" presName="rootText" presStyleLbl="node3" presStyleIdx="2" presStyleCnt="7">
        <dgm:presLayoutVars>
          <dgm:chPref val="3"/>
        </dgm:presLayoutVars>
      </dgm:prSet>
      <dgm:spPr/>
    </dgm:pt>
    <dgm:pt modelId="{B0EE0F18-06C7-48B6-8F4E-96AD16469075}" type="pres">
      <dgm:prSet presAssocID="{4B7B917B-091D-452A-AA53-D0BEF042A194}" presName="rootConnector" presStyleLbl="node3" presStyleIdx="2" presStyleCnt="7"/>
      <dgm:spPr/>
    </dgm:pt>
    <dgm:pt modelId="{70A58F11-8272-4BD4-B417-0B09AC7E90CE}" type="pres">
      <dgm:prSet presAssocID="{4B7B917B-091D-452A-AA53-D0BEF042A194}" presName="hierChild4" presStyleCnt="0"/>
      <dgm:spPr/>
    </dgm:pt>
    <dgm:pt modelId="{2949514A-887E-4BC1-BD24-D8F875823394}" type="pres">
      <dgm:prSet presAssocID="{28CAE13F-8568-4271-8BBE-676737CADD64}" presName="Name50" presStyleLbl="parChTrans1D4" presStyleIdx="5" presStyleCnt="8"/>
      <dgm:spPr/>
    </dgm:pt>
    <dgm:pt modelId="{0DE7826F-0AB1-4CE7-AEF5-F200E1AC1BCC}" type="pres">
      <dgm:prSet presAssocID="{E4A51EFE-4D03-4BCF-8841-96657D1D1ACB}" presName="hierRoot2" presStyleCnt="0">
        <dgm:presLayoutVars>
          <dgm:hierBranch val="r"/>
        </dgm:presLayoutVars>
      </dgm:prSet>
      <dgm:spPr/>
    </dgm:pt>
    <dgm:pt modelId="{E0C6B3C0-09F6-4005-8140-B0A9A0CCC9BC}" type="pres">
      <dgm:prSet presAssocID="{E4A51EFE-4D03-4BCF-8841-96657D1D1ACB}" presName="rootComposite" presStyleCnt="0"/>
      <dgm:spPr/>
    </dgm:pt>
    <dgm:pt modelId="{F314E928-9E93-4194-AAE9-CEC3C6DE46A1}" type="pres">
      <dgm:prSet presAssocID="{E4A51EFE-4D03-4BCF-8841-96657D1D1ACB}" presName="rootText" presStyleLbl="node4" presStyleIdx="5" presStyleCnt="8">
        <dgm:presLayoutVars>
          <dgm:chPref val="3"/>
        </dgm:presLayoutVars>
      </dgm:prSet>
      <dgm:spPr/>
    </dgm:pt>
    <dgm:pt modelId="{52B7685A-1786-4684-BBF2-FB9B6FC29213}" type="pres">
      <dgm:prSet presAssocID="{E4A51EFE-4D03-4BCF-8841-96657D1D1ACB}" presName="rootConnector" presStyleLbl="node4" presStyleIdx="5" presStyleCnt="8"/>
      <dgm:spPr/>
    </dgm:pt>
    <dgm:pt modelId="{9047BD36-352B-40C2-89AA-49607E3AC8AA}" type="pres">
      <dgm:prSet presAssocID="{E4A51EFE-4D03-4BCF-8841-96657D1D1ACB}" presName="hierChild4" presStyleCnt="0"/>
      <dgm:spPr/>
    </dgm:pt>
    <dgm:pt modelId="{213F5E20-4B02-4D9C-8965-5252E0B303B7}" type="pres">
      <dgm:prSet presAssocID="{E4A51EFE-4D03-4BCF-8841-96657D1D1ACB}" presName="hierChild5" presStyleCnt="0"/>
      <dgm:spPr/>
    </dgm:pt>
    <dgm:pt modelId="{D757912C-3074-4E12-99A2-2CB2212526A5}" type="pres">
      <dgm:prSet presAssocID="{E71946D6-33FD-4653-9B31-3519D1570745}" presName="Name50" presStyleLbl="parChTrans1D4" presStyleIdx="6" presStyleCnt="8"/>
      <dgm:spPr/>
    </dgm:pt>
    <dgm:pt modelId="{8A5F169C-7936-4496-A270-3C02DBC7177C}" type="pres">
      <dgm:prSet presAssocID="{00ADAA3C-505F-42DB-BD89-91E5D057CCFA}" presName="hierRoot2" presStyleCnt="0">
        <dgm:presLayoutVars>
          <dgm:hierBranch val="r"/>
        </dgm:presLayoutVars>
      </dgm:prSet>
      <dgm:spPr/>
    </dgm:pt>
    <dgm:pt modelId="{19648DED-471F-41DD-B0F0-90BA5D2391AB}" type="pres">
      <dgm:prSet presAssocID="{00ADAA3C-505F-42DB-BD89-91E5D057CCFA}" presName="rootComposite" presStyleCnt="0"/>
      <dgm:spPr/>
    </dgm:pt>
    <dgm:pt modelId="{0C140605-B091-41FD-9409-5CEFEB3F9734}" type="pres">
      <dgm:prSet presAssocID="{00ADAA3C-505F-42DB-BD89-91E5D057CCFA}" presName="rootText" presStyleLbl="node4" presStyleIdx="6" presStyleCnt="8">
        <dgm:presLayoutVars>
          <dgm:chPref val="3"/>
        </dgm:presLayoutVars>
      </dgm:prSet>
      <dgm:spPr/>
    </dgm:pt>
    <dgm:pt modelId="{DD1A582D-3F6B-4966-9485-07C997392A66}" type="pres">
      <dgm:prSet presAssocID="{00ADAA3C-505F-42DB-BD89-91E5D057CCFA}" presName="rootConnector" presStyleLbl="node4" presStyleIdx="6" presStyleCnt="8"/>
      <dgm:spPr/>
    </dgm:pt>
    <dgm:pt modelId="{777DD66F-94B5-4ABB-A2C4-BEA2ED6B9886}" type="pres">
      <dgm:prSet presAssocID="{00ADAA3C-505F-42DB-BD89-91E5D057CCFA}" presName="hierChild4" presStyleCnt="0"/>
      <dgm:spPr/>
    </dgm:pt>
    <dgm:pt modelId="{9954E757-C78B-4CCE-93B4-9A79BF56FBED}" type="pres">
      <dgm:prSet presAssocID="{00ADAA3C-505F-42DB-BD89-91E5D057CCFA}" presName="hierChild5" presStyleCnt="0"/>
      <dgm:spPr/>
    </dgm:pt>
    <dgm:pt modelId="{3C71AD65-2BE5-45D7-9B06-8357239B2448}" type="pres">
      <dgm:prSet presAssocID="{BB2F5912-0FB5-48F5-8690-8F45DB07E6B0}" presName="Name50" presStyleLbl="parChTrans1D4" presStyleIdx="7" presStyleCnt="8"/>
      <dgm:spPr/>
    </dgm:pt>
    <dgm:pt modelId="{BEB4F368-2E26-4679-99C5-891B25048801}" type="pres">
      <dgm:prSet presAssocID="{620519E4-562B-4CCC-90B4-C6A74631284B}" presName="hierRoot2" presStyleCnt="0">
        <dgm:presLayoutVars>
          <dgm:hierBranch val="init"/>
        </dgm:presLayoutVars>
      </dgm:prSet>
      <dgm:spPr/>
    </dgm:pt>
    <dgm:pt modelId="{7C8E1FA3-A332-4BF6-8451-E952EA5F3F2F}" type="pres">
      <dgm:prSet presAssocID="{620519E4-562B-4CCC-90B4-C6A74631284B}" presName="rootComposite" presStyleCnt="0"/>
      <dgm:spPr/>
    </dgm:pt>
    <dgm:pt modelId="{809BF31C-D899-4276-A42C-F54A314FBD42}" type="pres">
      <dgm:prSet presAssocID="{620519E4-562B-4CCC-90B4-C6A74631284B}" presName="rootText" presStyleLbl="node4" presStyleIdx="7" presStyleCnt="8">
        <dgm:presLayoutVars>
          <dgm:chPref val="3"/>
        </dgm:presLayoutVars>
      </dgm:prSet>
      <dgm:spPr/>
    </dgm:pt>
    <dgm:pt modelId="{9EDECF3D-5CC5-4A5A-93AE-EC3BD758EAD8}" type="pres">
      <dgm:prSet presAssocID="{620519E4-562B-4CCC-90B4-C6A74631284B}" presName="rootConnector" presStyleLbl="node4" presStyleIdx="7" presStyleCnt="8"/>
      <dgm:spPr/>
    </dgm:pt>
    <dgm:pt modelId="{AC677122-061D-4AFB-80A3-3E6FE5DADFD7}" type="pres">
      <dgm:prSet presAssocID="{620519E4-562B-4CCC-90B4-C6A74631284B}" presName="hierChild4" presStyleCnt="0"/>
      <dgm:spPr/>
    </dgm:pt>
    <dgm:pt modelId="{FC7CFCF1-F2D7-46C4-B80F-E029C8405397}" type="pres">
      <dgm:prSet presAssocID="{620519E4-562B-4CCC-90B4-C6A74631284B}" presName="hierChild5" presStyleCnt="0"/>
      <dgm:spPr/>
    </dgm:pt>
    <dgm:pt modelId="{F582939B-F515-4896-8D4C-641D61D4AA1D}" type="pres">
      <dgm:prSet presAssocID="{4B7B917B-091D-452A-AA53-D0BEF042A194}" presName="hierChild5" presStyleCnt="0"/>
      <dgm:spPr/>
    </dgm:pt>
    <dgm:pt modelId="{3441F6FF-D266-45B6-BBA1-424EEED4306E}" type="pres">
      <dgm:prSet presAssocID="{C1D109C5-2847-4B21-8360-BD0787AFE937}" presName="hierChild5" presStyleCnt="0"/>
      <dgm:spPr/>
    </dgm:pt>
    <dgm:pt modelId="{84B874E5-CEF1-4ACB-B007-9A42998B52FA}" type="pres">
      <dgm:prSet presAssocID="{64292119-0B63-4A3B-A743-4E4A391A7523}" presName="Name35" presStyleLbl="parChTrans1D2" presStyleIdx="2" presStyleCnt="3"/>
      <dgm:spPr/>
    </dgm:pt>
    <dgm:pt modelId="{B0921CAD-20A6-4D78-A929-8BCA6992AEB4}" type="pres">
      <dgm:prSet presAssocID="{23CCBAA7-4FC2-4C36-ACD1-AD777464BAF7}" presName="hierRoot2" presStyleCnt="0">
        <dgm:presLayoutVars>
          <dgm:hierBranch val="r"/>
        </dgm:presLayoutVars>
      </dgm:prSet>
      <dgm:spPr/>
    </dgm:pt>
    <dgm:pt modelId="{FCABB67A-CC22-4F96-A469-B393295DACE0}" type="pres">
      <dgm:prSet presAssocID="{23CCBAA7-4FC2-4C36-ACD1-AD777464BAF7}" presName="rootComposite" presStyleCnt="0"/>
      <dgm:spPr/>
    </dgm:pt>
    <dgm:pt modelId="{832582DD-DCAB-4326-8C25-3BB2D1F7C36F}" type="pres">
      <dgm:prSet presAssocID="{23CCBAA7-4FC2-4C36-ACD1-AD777464BAF7}" presName="rootText" presStyleLbl="node2" presStyleIdx="2" presStyleCnt="3">
        <dgm:presLayoutVars>
          <dgm:chPref val="3"/>
        </dgm:presLayoutVars>
      </dgm:prSet>
      <dgm:spPr/>
    </dgm:pt>
    <dgm:pt modelId="{27D34ED0-5F6F-411D-804F-BEF70ECB624E}" type="pres">
      <dgm:prSet presAssocID="{23CCBAA7-4FC2-4C36-ACD1-AD777464BAF7}" presName="rootConnector" presStyleLbl="node2" presStyleIdx="2" presStyleCnt="3"/>
      <dgm:spPr/>
    </dgm:pt>
    <dgm:pt modelId="{D78C674A-BAD0-4DA9-BD9B-02B512F58D03}" type="pres">
      <dgm:prSet presAssocID="{23CCBAA7-4FC2-4C36-ACD1-AD777464BAF7}" presName="hierChild4" presStyleCnt="0"/>
      <dgm:spPr/>
    </dgm:pt>
    <dgm:pt modelId="{002167F6-1C98-4B45-AFBF-28CF7240565C}" type="pres">
      <dgm:prSet presAssocID="{0987DD22-32ED-48E0-9052-F30FF1BFDE55}" presName="Name50" presStyleLbl="parChTrans1D3" presStyleIdx="3" presStyleCnt="7"/>
      <dgm:spPr/>
    </dgm:pt>
    <dgm:pt modelId="{A1720CC3-C478-4A39-B64E-BF42279EC0E0}" type="pres">
      <dgm:prSet presAssocID="{B0CB32D2-8E2F-442C-ADAA-9C331F04F8A3}" presName="hierRoot2" presStyleCnt="0">
        <dgm:presLayoutVars>
          <dgm:hierBranch val="r"/>
        </dgm:presLayoutVars>
      </dgm:prSet>
      <dgm:spPr/>
    </dgm:pt>
    <dgm:pt modelId="{5D50182F-0E12-4D03-BB5E-A4F6F683D263}" type="pres">
      <dgm:prSet presAssocID="{B0CB32D2-8E2F-442C-ADAA-9C331F04F8A3}" presName="rootComposite" presStyleCnt="0"/>
      <dgm:spPr/>
    </dgm:pt>
    <dgm:pt modelId="{7D1B805E-AC5D-4501-A5CC-0E70AB675D58}" type="pres">
      <dgm:prSet presAssocID="{B0CB32D2-8E2F-442C-ADAA-9C331F04F8A3}" presName="rootText" presStyleLbl="node3" presStyleIdx="3" presStyleCnt="7">
        <dgm:presLayoutVars>
          <dgm:chPref val="3"/>
        </dgm:presLayoutVars>
      </dgm:prSet>
      <dgm:spPr/>
    </dgm:pt>
    <dgm:pt modelId="{E68CB2FB-A04D-4D76-BD22-2953AA2212FB}" type="pres">
      <dgm:prSet presAssocID="{B0CB32D2-8E2F-442C-ADAA-9C331F04F8A3}" presName="rootConnector" presStyleLbl="node3" presStyleIdx="3" presStyleCnt="7"/>
      <dgm:spPr/>
    </dgm:pt>
    <dgm:pt modelId="{B5A3924E-18B3-4CC1-B24D-BADAED0FBD4A}" type="pres">
      <dgm:prSet presAssocID="{B0CB32D2-8E2F-442C-ADAA-9C331F04F8A3}" presName="hierChild4" presStyleCnt="0"/>
      <dgm:spPr/>
    </dgm:pt>
    <dgm:pt modelId="{BBD18EDF-5D4B-41B9-ABA6-2EF69033D1EA}" type="pres">
      <dgm:prSet presAssocID="{B0CB32D2-8E2F-442C-ADAA-9C331F04F8A3}" presName="hierChild5" presStyleCnt="0"/>
      <dgm:spPr/>
    </dgm:pt>
    <dgm:pt modelId="{FAA6AF07-170C-450D-8386-A3CFF8DD5A3D}" type="pres">
      <dgm:prSet presAssocID="{E963BD25-0322-4305-BD74-53591ECF7283}" presName="Name50" presStyleLbl="parChTrans1D3" presStyleIdx="4" presStyleCnt="7"/>
      <dgm:spPr/>
    </dgm:pt>
    <dgm:pt modelId="{0C29F53B-D2F6-479E-8FC5-1287DCBC8191}" type="pres">
      <dgm:prSet presAssocID="{60249147-D9EE-4ED5-A331-D5AE816CC302}" presName="hierRoot2" presStyleCnt="0">
        <dgm:presLayoutVars>
          <dgm:hierBranch val="r"/>
        </dgm:presLayoutVars>
      </dgm:prSet>
      <dgm:spPr/>
    </dgm:pt>
    <dgm:pt modelId="{D6D64F05-6E9F-497C-BCB1-03EA9C64BEC9}" type="pres">
      <dgm:prSet presAssocID="{60249147-D9EE-4ED5-A331-D5AE816CC302}" presName="rootComposite" presStyleCnt="0"/>
      <dgm:spPr/>
    </dgm:pt>
    <dgm:pt modelId="{307D71C4-C966-4F81-A63C-FFC3A2A290D3}" type="pres">
      <dgm:prSet presAssocID="{60249147-D9EE-4ED5-A331-D5AE816CC302}" presName="rootText" presStyleLbl="node3" presStyleIdx="4" presStyleCnt="7" custScaleX="100071">
        <dgm:presLayoutVars>
          <dgm:chPref val="3"/>
        </dgm:presLayoutVars>
      </dgm:prSet>
      <dgm:spPr/>
    </dgm:pt>
    <dgm:pt modelId="{EE542D32-1A6A-4010-95D0-A65D14900964}" type="pres">
      <dgm:prSet presAssocID="{60249147-D9EE-4ED5-A331-D5AE816CC302}" presName="rootConnector" presStyleLbl="node3" presStyleIdx="4" presStyleCnt="7"/>
      <dgm:spPr/>
    </dgm:pt>
    <dgm:pt modelId="{2E778656-A225-4BEF-B859-1B087A2F8C4F}" type="pres">
      <dgm:prSet presAssocID="{60249147-D9EE-4ED5-A331-D5AE816CC302}" presName="hierChild4" presStyleCnt="0"/>
      <dgm:spPr/>
    </dgm:pt>
    <dgm:pt modelId="{C704F7EF-9E27-41C4-8BD3-C85F7FCD19FD}" type="pres">
      <dgm:prSet presAssocID="{60249147-D9EE-4ED5-A331-D5AE816CC302}" presName="hierChild5" presStyleCnt="0"/>
      <dgm:spPr/>
    </dgm:pt>
    <dgm:pt modelId="{1E81AF81-351F-42D4-935A-308287EFA2E8}" type="pres">
      <dgm:prSet presAssocID="{B4B7961D-385D-4318-9A84-9D4CC9F4AB8D}" presName="Name50" presStyleLbl="parChTrans1D3" presStyleIdx="5" presStyleCnt="7"/>
      <dgm:spPr/>
    </dgm:pt>
    <dgm:pt modelId="{2051DEF4-9549-4C33-B191-C780128DC8CC}" type="pres">
      <dgm:prSet presAssocID="{236E9F7A-C19C-4373-A728-7E7158ADE72C}" presName="hierRoot2" presStyleCnt="0">
        <dgm:presLayoutVars>
          <dgm:hierBranch val="r"/>
        </dgm:presLayoutVars>
      </dgm:prSet>
      <dgm:spPr/>
    </dgm:pt>
    <dgm:pt modelId="{8F42CFC6-ADD5-498A-970D-967328EF3D1F}" type="pres">
      <dgm:prSet presAssocID="{236E9F7A-C19C-4373-A728-7E7158ADE72C}" presName="rootComposite" presStyleCnt="0"/>
      <dgm:spPr/>
    </dgm:pt>
    <dgm:pt modelId="{FB3C2362-5BCA-4275-B5FA-24AB1F2C44B0}" type="pres">
      <dgm:prSet presAssocID="{236E9F7A-C19C-4373-A728-7E7158ADE72C}" presName="rootText" presStyleLbl="node3" presStyleIdx="5" presStyleCnt="7">
        <dgm:presLayoutVars>
          <dgm:chPref val="3"/>
        </dgm:presLayoutVars>
      </dgm:prSet>
      <dgm:spPr/>
    </dgm:pt>
    <dgm:pt modelId="{758586F5-9149-4B90-9E8B-E96A7C34F494}" type="pres">
      <dgm:prSet presAssocID="{236E9F7A-C19C-4373-A728-7E7158ADE72C}" presName="rootConnector" presStyleLbl="node3" presStyleIdx="5" presStyleCnt="7"/>
      <dgm:spPr/>
    </dgm:pt>
    <dgm:pt modelId="{9B4AF820-7EDC-4876-8B27-4D13690438DD}" type="pres">
      <dgm:prSet presAssocID="{236E9F7A-C19C-4373-A728-7E7158ADE72C}" presName="hierChild4" presStyleCnt="0"/>
      <dgm:spPr/>
    </dgm:pt>
    <dgm:pt modelId="{8DF3F87E-573C-445D-AD91-1C99E0FB5A21}" type="pres">
      <dgm:prSet presAssocID="{236E9F7A-C19C-4373-A728-7E7158ADE72C}" presName="hierChild5" presStyleCnt="0"/>
      <dgm:spPr/>
    </dgm:pt>
    <dgm:pt modelId="{D094B8D3-C6D4-435B-8548-FAD86859A9C0}" type="pres">
      <dgm:prSet presAssocID="{EC634424-6F3A-45CF-A9D2-55C9F8B93D5E}" presName="Name50" presStyleLbl="parChTrans1D3" presStyleIdx="6" presStyleCnt="7"/>
      <dgm:spPr/>
    </dgm:pt>
    <dgm:pt modelId="{DFBF531B-8F76-4307-96FE-AE9254838650}" type="pres">
      <dgm:prSet presAssocID="{7DCB3C68-61CB-4E6E-8E0C-45B1AFDA51C6}" presName="hierRoot2" presStyleCnt="0">
        <dgm:presLayoutVars>
          <dgm:hierBranch val="r"/>
        </dgm:presLayoutVars>
      </dgm:prSet>
      <dgm:spPr/>
    </dgm:pt>
    <dgm:pt modelId="{8BCC7000-4428-4A95-B6A1-DC3A9EAE43E2}" type="pres">
      <dgm:prSet presAssocID="{7DCB3C68-61CB-4E6E-8E0C-45B1AFDA51C6}" presName="rootComposite" presStyleCnt="0"/>
      <dgm:spPr/>
    </dgm:pt>
    <dgm:pt modelId="{DFD2BED8-3BB7-4E6D-959F-8A95FC96112B}" type="pres">
      <dgm:prSet presAssocID="{7DCB3C68-61CB-4E6E-8E0C-45B1AFDA51C6}" presName="rootText" presStyleLbl="node3" presStyleIdx="6" presStyleCnt="7">
        <dgm:presLayoutVars>
          <dgm:chPref val="3"/>
        </dgm:presLayoutVars>
      </dgm:prSet>
      <dgm:spPr/>
    </dgm:pt>
    <dgm:pt modelId="{2A5231A6-EAB6-4A91-9B02-1D34CD3A0AE7}" type="pres">
      <dgm:prSet presAssocID="{7DCB3C68-61CB-4E6E-8E0C-45B1AFDA51C6}" presName="rootConnector" presStyleLbl="node3" presStyleIdx="6" presStyleCnt="7"/>
      <dgm:spPr/>
    </dgm:pt>
    <dgm:pt modelId="{88D022A7-B451-4A7B-9782-9C89950ADCFC}" type="pres">
      <dgm:prSet presAssocID="{7DCB3C68-61CB-4E6E-8E0C-45B1AFDA51C6}" presName="hierChild4" presStyleCnt="0"/>
      <dgm:spPr/>
    </dgm:pt>
    <dgm:pt modelId="{69CB7976-B837-4D7F-A45B-22F1E27E7F40}" type="pres">
      <dgm:prSet presAssocID="{7DCB3C68-61CB-4E6E-8E0C-45B1AFDA51C6}" presName="hierChild5" presStyleCnt="0"/>
      <dgm:spPr/>
    </dgm:pt>
    <dgm:pt modelId="{530C07E4-7421-418A-A23C-7903048A1D61}" type="pres">
      <dgm:prSet presAssocID="{23CCBAA7-4FC2-4C36-ACD1-AD777464BAF7}" presName="hierChild5" presStyleCnt="0"/>
      <dgm:spPr/>
    </dgm:pt>
    <dgm:pt modelId="{19BEF14F-DAEF-47A8-9BAE-4D58984DB769}" type="pres">
      <dgm:prSet presAssocID="{DB6C65F7-D5C9-46FA-A669-15A363D85CE1}" presName="hierChild3" presStyleCnt="0"/>
      <dgm:spPr/>
    </dgm:pt>
  </dgm:ptLst>
  <dgm:cxnLst>
    <dgm:cxn modelId="{3F91B800-1C70-46BF-A3E0-13FD634DA555}" type="presOf" srcId="{8E39B576-2E82-454B-8560-CA3F1B161089}" destId="{9EE80521-81E0-45DF-A959-145C120E906D}" srcOrd="1" destOrd="0" presId="urn:microsoft.com/office/officeart/2005/8/layout/orgChart1"/>
    <dgm:cxn modelId="{38FA7301-4618-4B89-AFA4-B849119EFAFD}" type="presOf" srcId="{BB2F5912-0FB5-48F5-8690-8F45DB07E6B0}" destId="{3C71AD65-2BE5-45D7-9B06-8357239B2448}" srcOrd="0" destOrd="0" presId="urn:microsoft.com/office/officeart/2005/8/layout/orgChart1"/>
    <dgm:cxn modelId="{0AA19404-BD7F-489D-977A-51311E0850D4}" type="presOf" srcId="{7EF7F67A-2D97-4E04-83EB-706C5ABA090B}" destId="{2CA92825-DC02-4B99-AF3A-ED50CEF180ED}" srcOrd="0" destOrd="0" presId="urn:microsoft.com/office/officeart/2005/8/layout/orgChart1"/>
    <dgm:cxn modelId="{57FF7107-3B2C-4615-B7CC-E9DBA1998D97}" type="presOf" srcId="{620519E4-562B-4CCC-90B4-C6A74631284B}" destId="{809BF31C-D899-4276-A42C-F54A314FBD42}" srcOrd="0" destOrd="0" presId="urn:microsoft.com/office/officeart/2005/8/layout/orgChart1"/>
    <dgm:cxn modelId="{EF78FE0D-5654-41BF-96AC-D652FD87778B}" type="presOf" srcId="{236E9F7A-C19C-4373-A728-7E7158ADE72C}" destId="{758586F5-9149-4B90-9E8B-E96A7C34F494}" srcOrd="1" destOrd="0" presId="urn:microsoft.com/office/officeart/2005/8/layout/orgChart1"/>
    <dgm:cxn modelId="{95111C0E-3342-4DF1-969C-A672461B82D0}" type="presOf" srcId="{EA8DDA03-6007-46F9-896A-825CFD96AE0A}" destId="{B6B6E020-FE2D-48B8-ADE5-66772EB2DB7B}" srcOrd="0" destOrd="0" presId="urn:microsoft.com/office/officeart/2005/8/layout/orgChart1"/>
    <dgm:cxn modelId="{9936CD0E-1540-4C93-B89B-4E2B61A427A2}" type="presOf" srcId="{00ADAA3C-505F-42DB-BD89-91E5D057CCFA}" destId="{0C140605-B091-41FD-9409-5CEFEB3F9734}" srcOrd="0" destOrd="0" presId="urn:microsoft.com/office/officeart/2005/8/layout/orgChart1"/>
    <dgm:cxn modelId="{34EAF716-BDE0-40E9-A49F-3BC66D579930}" type="presOf" srcId="{0987DD22-32ED-48E0-9052-F30FF1BFDE55}" destId="{002167F6-1C98-4B45-AFBF-28CF7240565C}" srcOrd="0" destOrd="0" presId="urn:microsoft.com/office/officeart/2005/8/layout/orgChart1"/>
    <dgm:cxn modelId="{C56A9F19-7BCA-4C63-8CC3-9DDC516D0C91}" type="presOf" srcId="{481C05CF-2648-4BA6-9D13-CF24083A033C}" destId="{2AC06AB1-48C1-42AD-A77B-EE613A8DCD9A}" srcOrd="0" destOrd="0" presId="urn:microsoft.com/office/officeart/2005/8/layout/orgChart1"/>
    <dgm:cxn modelId="{7EB3DB1A-B781-4773-8B90-5EC2C38E8CFA}" type="presOf" srcId="{6E45C57E-A7BF-4849-93DE-CE0EE777D408}" destId="{81C7C00A-1E70-4066-8534-10631389F236}" srcOrd="0" destOrd="0" presId="urn:microsoft.com/office/officeart/2005/8/layout/orgChart1"/>
    <dgm:cxn modelId="{65536C1C-3F20-4669-AFE1-0250728370B9}" srcId="{2DF46661-F49D-46FA-B41C-DDD647830490}" destId="{C537908E-260E-4172-B5A5-6E2E3E797F42}" srcOrd="0" destOrd="0" parTransId="{DA23D86E-6C12-4ACA-984A-2B85F236BA22}" sibTransId="{07F96D3A-5762-45AE-A2E6-5252082596F8}"/>
    <dgm:cxn modelId="{5EC5D11E-5881-4946-976B-8CD4C5EAF99C}" srcId="{23CCBAA7-4FC2-4C36-ACD1-AD777464BAF7}" destId="{236E9F7A-C19C-4373-A728-7E7158ADE72C}" srcOrd="2" destOrd="0" parTransId="{B4B7961D-385D-4318-9A84-9D4CC9F4AB8D}" sibTransId="{2BA4C0B3-7EC6-4E7E-8F87-96B914166F11}"/>
    <dgm:cxn modelId="{3443F726-E829-44EE-8869-956639541E61}" srcId="{2DF46661-F49D-46FA-B41C-DDD647830490}" destId="{A2F3196F-25B8-4A86-A865-3A9CD34680A5}" srcOrd="1" destOrd="0" parTransId="{FC59F4C1-D074-4770-80BC-2B92E558083C}" sibTransId="{CAAFEA9E-1BA5-4A04-B342-AF2952A99ED4}"/>
    <dgm:cxn modelId="{3AB54827-0D1F-4EF6-BFE4-36DB14B013B8}" type="presOf" srcId="{F5AEB08F-4206-42A6-9C75-78F6A1780296}" destId="{91BA42CF-59ED-49EB-B45C-160CDEB38AE9}" srcOrd="0" destOrd="0" presId="urn:microsoft.com/office/officeart/2005/8/layout/orgChart1"/>
    <dgm:cxn modelId="{810C6728-29CC-4EC3-AC3E-6E40C83BDF4F}" type="presOf" srcId="{C537908E-260E-4172-B5A5-6E2E3E797F42}" destId="{2DECA017-3690-4757-B1AD-B7D53DAB30C5}" srcOrd="1" destOrd="0" presId="urn:microsoft.com/office/officeart/2005/8/layout/orgChart1"/>
    <dgm:cxn modelId="{78B8312A-6EE2-427E-A43B-E2AA9A8A2066}" type="presOf" srcId="{60249147-D9EE-4ED5-A331-D5AE816CC302}" destId="{EE542D32-1A6A-4010-95D0-A65D14900964}" srcOrd="1" destOrd="0" presId="urn:microsoft.com/office/officeart/2005/8/layout/orgChart1"/>
    <dgm:cxn modelId="{4D290B33-4F10-4B9B-A4F9-2251F4B84D39}" srcId="{4B7B917B-091D-452A-AA53-D0BEF042A194}" destId="{00ADAA3C-505F-42DB-BD89-91E5D057CCFA}" srcOrd="1" destOrd="0" parTransId="{E71946D6-33FD-4653-9B31-3519D1570745}" sibTransId="{27B51D1F-BF5A-464D-9381-939A82C8E4D0}"/>
    <dgm:cxn modelId="{B764C33A-A48D-4930-B263-8E3277C6A245}" type="presOf" srcId="{7DCB3C68-61CB-4E6E-8E0C-45B1AFDA51C6}" destId="{2A5231A6-EAB6-4A91-9B02-1D34CD3A0AE7}" srcOrd="1" destOrd="0" presId="urn:microsoft.com/office/officeart/2005/8/layout/orgChart1"/>
    <dgm:cxn modelId="{928B493B-BEBD-4B1F-B95F-CE32DD590F81}" type="presOf" srcId="{2DF46661-F49D-46FA-B41C-DDD647830490}" destId="{D7FA1728-D5F9-4CDD-A243-78FAFE734FB3}" srcOrd="0" destOrd="0" presId="urn:microsoft.com/office/officeart/2005/8/layout/orgChart1"/>
    <dgm:cxn modelId="{CADE0D3E-2BF3-41DD-92EB-50EE48F9B86C}" type="presOf" srcId="{A2F3196F-25B8-4A86-A865-3A9CD34680A5}" destId="{E0C0B3F8-241F-4066-8009-A51E3A148239}" srcOrd="0" destOrd="0" presId="urn:microsoft.com/office/officeart/2005/8/layout/orgChart1"/>
    <dgm:cxn modelId="{0157475B-0F55-4A19-AB97-B79EBF47B047}" srcId="{F5AEB08F-4206-42A6-9C75-78F6A1780296}" destId="{2C08E4E6-8048-45A5-8042-C380F401B4CE}" srcOrd="1" destOrd="0" parTransId="{EA8DDA03-6007-46F9-896A-825CFD96AE0A}" sibTransId="{687FEE2B-5DD0-4287-A472-6F3331EE616F}"/>
    <dgm:cxn modelId="{E772CA5C-E897-4F0E-9CA3-AEE212DE5070}" type="presOf" srcId="{9A29F51B-EDE4-4735-9B2E-798580C42646}" destId="{545FA6EE-4360-4AF7-9C76-DE4D0142CEBB}" srcOrd="0" destOrd="0" presId="urn:microsoft.com/office/officeart/2005/8/layout/orgChart1"/>
    <dgm:cxn modelId="{0710C65D-B5C8-4055-A587-8FA89048C582}" srcId="{9A29F51B-EDE4-4735-9B2E-798580C42646}" destId="{DB6C65F7-D5C9-46FA-A669-15A363D85CE1}" srcOrd="0" destOrd="0" parTransId="{F4F82F37-AA95-4E69-9ECA-B92AEF20D211}" sibTransId="{17A166B4-7237-4A15-87DF-5F8BD6BF249F}"/>
    <dgm:cxn modelId="{5556CE5E-181B-4157-A427-3A8A48BADC8A}" type="presOf" srcId="{8E39B576-2E82-454B-8560-CA3F1B161089}" destId="{B93DEAFB-C95C-4047-AFF6-B23C40DFAFE3}" srcOrd="0" destOrd="0" presId="urn:microsoft.com/office/officeart/2005/8/layout/orgChart1"/>
    <dgm:cxn modelId="{D7951062-9BC9-4361-AABA-3D1349CE1DB4}" srcId="{F5AEB08F-4206-42A6-9C75-78F6A1780296}" destId="{8E39B576-2E82-454B-8560-CA3F1B161089}" srcOrd="2" destOrd="0" parTransId="{E364C2E9-F06E-4747-BD2D-D0E9B29940DE}" sibTransId="{090BF15C-1B65-488E-8698-2E4164CB6807}"/>
    <dgm:cxn modelId="{872D0E63-71F5-41EC-9DFA-663302E2DA72}" type="presOf" srcId="{825B34E6-99BB-4E30-A8B0-DD153C7CFE5E}" destId="{F0AA355A-9830-4B46-9DE5-14D98953E904}" srcOrd="0" destOrd="0" presId="urn:microsoft.com/office/officeart/2005/8/layout/orgChart1"/>
    <dgm:cxn modelId="{0AB09C46-149B-405E-A92E-9BE9DC54FE77}" type="presOf" srcId="{B0CB32D2-8E2F-442C-ADAA-9C331F04F8A3}" destId="{E68CB2FB-A04D-4D76-BD22-2953AA2212FB}" srcOrd="1" destOrd="0" presId="urn:microsoft.com/office/officeart/2005/8/layout/orgChart1"/>
    <dgm:cxn modelId="{2DBDEC66-5553-499E-A6A4-A93CD7E1531D}" type="presOf" srcId="{4B7B917B-091D-452A-AA53-D0BEF042A194}" destId="{B0EE0F18-06C7-48B6-8F4E-96AD16469075}" srcOrd="1" destOrd="0" presId="urn:microsoft.com/office/officeart/2005/8/layout/orgChart1"/>
    <dgm:cxn modelId="{30710F67-F69A-4425-9C67-A9558BB48C18}" type="presOf" srcId="{DA23D86E-6C12-4ACA-984A-2B85F236BA22}" destId="{33F0C3AE-9350-4BAA-AE44-9E87A63934F5}" srcOrd="0" destOrd="0" presId="urn:microsoft.com/office/officeart/2005/8/layout/orgChart1"/>
    <dgm:cxn modelId="{AFA8FB47-41FD-4DAA-942D-B9A4E9292C2D}" srcId="{4B7B917B-091D-452A-AA53-D0BEF042A194}" destId="{E4A51EFE-4D03-4BCF-8841-96657D1D1ACB}" srcOrd="0" destOrd="0" parTransId="{28CAE13F-8568-4271-8BBE-676737CADD64}" sibTransId="{C2F241A0-AD7C-4369-8F29-E98647C512A3}"/>
    <dgm:cxn modelId="{9F66C54E-EB58-4481-9834-BA02FA897E0E}" srcId="{C1D109C5-2847-4B21-8360-BD0787AFE937}" destId="{4B7B917B-091D-452A-AA53-D0BEF042A194}" srcOrd="1" destOrd="0" parTransId="{745C37B9-BB97-493A-B159-C4FB3B051428}" sibTransId="{61F9142C-DABD-4A28-8153-4472F0794CAC}"/>
    <dgm:cxn modelId="{4EBCAD76-561A-407D-9783-EC5EE85F7922}" type="presOf" srcId="{2C08E4E6-8048-45A5-8042-C380F401B4CE}" destId="{D19C48A3-1AEA-45A7-8293-69502604403A}" srcOrd="1" destOrd="0" presId="urn:microsoft.com/office/officeart/2005/8/layout/orgChart1"/>
    <dgm:cxn modelId="{904CC476-EDEB-45B4-84DB-E011AA40B234}" type="presOf" srcId="{CF9AAFC2-4390-4146-849C-C34F7B68B7DC}" destId="{8AF77C4F-A63A-46A7-A520-A3C1911A175E}" srcOrd="1" destOrd="0" presId="urn:microsoft.com/office/officeart/2005/8/layout/orgChart1"/>
    <dgm:cxn modelId="{48F8D477-3083-4109-87FC-5B858F87C6BE}" type="presOf" srcId="{A2F3196F-25B8-4A86-A865-3A9CD34680A5}" destId="{B89AF98E-07FD-4433-AB4A-4D98673803F5}" srcOrd="1" destOrd="0" presId="urn:microsoft.com/office/officeart/2005/8/layout/orgChart1"/>
    <dgm:cxn modelId="{FB4D3659-8C71-4520-8707-2C2C0D38962E}" srcId="{4B7B917B-091D-452A-AA53-D0BEF042A194}" destId="{620519E4-562B-4CCC-90B4-C6A74631284B}" srcOrd="2" destOrd="0" parTransId="{BB2F5912-0FB5-48F5-8690-8F45DB07E6B0}" sibTransId="{2EFA58AA-7A55-42EF-BC82-3FC9568A9A6F}"/>
    <dgm:cxn modelId="{6935AE59-7336-49BA-B95B-97AFA84DDC96}" type="presOf" srcId="{F5AEB08F-4206-42A6-9C75-78F6A1780296}" destId="{50739BEF-708E-434E-818E-BF47E275CE35}" srcOrd="1" destOrd="0" presId="urn:microsoft.com/office/officeart/2005/8/layout/orgChart1"/>
    <dgm:cxn modelId="{F788B582-A792-4A21-854B-B3E49BFBE3FC}" type="presOf" srcId="{C1D109C5-2847-4B21-8360-BD0787AFE937}" destId="{45E04F77-5771-4B61-AC1F-1777A00752AB}" srcOrd="1" destOrd="0" presId="urn:microsoft.com/office/officeart/2005/8/layout/orgChart1"/>
    <dgm:cxn modelId="{E1E20286-8A05-4F98-9F83-E555DF6C33D0}" srcId="{DB6C65F7-D5C9-46FA-A669-15A363D85CE1}" destId="{23CCBAA7-4FC2-4C36-ACD1-AD777464BAF7}" srcOrd="2" destOrd="0" parTransId="{64292119-0B63-4A3B-A743-4E4A391A7523}" sibTransId="{1884E413-B858-446F-B376-EB2057D8B5C9}"/>
    <dgm:cxn modelId="{8C07C987-78E5-49A6-8853-64DD64D8F426}" type="presOf" srcId="{4B7B917B-091D-452A-AA53-D0BEF042A194}" destId="{9EB65695-5166-41B3-81AB-2CFA46C8358F}" srcOrd="0" destOrd="0" presId="urn:microsoft.com/office/officeart/2005/8/layout/orgChart1"/>
    <dgm:cxn modelId="{A122E293-84EB-4005-AA36-B8247DD9E7DE}" type="presOf" srcId="{E364C2E9-F06E-4747-BD2D-D0E9B29940DE}" destId="{2E2C3B82-8B28-46DA-99CC-E12DAC6DAF2C}" srcOrd="0" destOrd="0" presId="urn:microsoft.com/office/officeart/2005/8/layout/orgChart1"/>
    <dgm:cxn modelId="{E39C1598-928B-419E-9FE7-D9F8D4840B4C}" srcId="{C1D109C5-2847-4B21-8360-BD0787AFE937}" destId="{2DF46661-F49D-46FA-B41C-DDD647830490}" srcOrd="0" destOrd="0" parTransId="{825B34E6-99BB-4E30-A8B0-DD153C7CFE5E}" sibTransId="{60DEF626-EAE1-49EC-94EC-390E407210AB}"/>
    <dgm:cxn modelId="{77B69C9C-7292-4FCA-8DCF-99C543A43941}" type="presOf" srcId="{7DCB3C68-61CB-4E6E-8E0C-45B1AFDA51C6}" destId="{DFD2BED8-3BB7-4E6D-959F-8A95FC96112B}" srcOrd="0" destOrd="0" presId="urn:microsoft.com/office/officeart/2005/8/layout/orgChart1"/>
    <dgm:cxn modelId="{2877AF9E-463E-444D-A955-7C5189B834A1}" srcId="{23CCBAA7-4FC2-4C36-ACD1-AD777464BAF7}" destId="{60249147-D9EE-4ED5-A331-D5AE816CC302}" srcOrd="1" destOrd="0" parTransId="{E963BD25-0322-4305-BD74-53591ECF7283}" sibTransId="{C300AB50-1444-4861-BF04-B7D490A6922C}"/>
    <dgm:cxn modelId="{032A329F-12F8-4BDC-9CE7-6CE0AC0317AB}" type="presOf" srcId="{64292119-0B63-4A3B-A743-4E4A391A7523}" destId="{84B874E5-CEF1-4ACB-B007-9A42998B52FA}" srcOrd="0" destOrd="0" presId="urn:microsoft.com/office/officeart/2005/8/layout/orgChart1"/>
    <dgm:cxn modelId="{29314DA1-5ADC-489A-93D9-33300325D139}" type="presOf" srcId="{7EF7F67A-2D97-4E04-83EB-706C5ABA090B}" destId="{58004F33-DE48-4755-B09A-9DA9B3CD1596}" srcOrd="1" destOrd="0" presId="urn:microsoft.com/office/officeart/2005/8/layout/orgChart1"/>
    <dgm:cxn modelId="{1036D9A5-A573-41C3-B767-460FDF79B58F}" srcId="{DB6C65F7-D5C9-46FA-A669-15A363D85CE1}" destId="{C1D109C5-2847-4B21-8360-BD0787AFE937}" srcOrd="1" destOrd="0" parTransId="{31E2AC05-EB7F-4DAF-A7F1-F37604061A29}" sibTransId="{AEA244D8-91E1-469B-8DF0-EA0E16207C8F}"/>
    <dgm:cxn modelId="{2D4ECBAA-3290-4FE6-8A9F-0F153BE8FD91}" type="presOf" srcId="{C1D109C5-2847-4B21-8360-BD0787AFE937}" destId="{AB3A5932-6A83-42F3-BBAE-B2CAE3DAC3E9}" srcOrd="0" destOrd="0" presId="urn:microsoft.com/office/officeart/2005/8/layout/orgChart1"/>
    <dgm:cxn modelId="{683128B0-DDA3-49BF-AAF9-7A576CBD768C}" type="presOf" srcId="{00ADAA3C-505F-42DB-BD89-91E5D057CCFA}" destId="{DD1A582D-3F6B-4966-9485-07C997392A66}" srcOrd="1" destOrd="0" presId="urn:microsoft.com/office/officeart/2005/8/layout/orgChart1"/>
    <dgm:cxn modelId="{55CDC1B1-2EE9-471D-8F06-305BC3BBE6AB}" type="presOf" srcId="{E4A51EFE-4D03-4BCF-8841-96657D1D1ACB}" destId="{F314E928-9E93-4194-AAE9-CEC3C6DE46A1}" srcOrd="0" destOrd="0" presId="urn:microsoft.com/office/officeart/2005/8/layout/orgChart1"/>
    <dgm:cxn modelId="{2E4C72B2-E7C1-44FE-B3A1-66D3FD3B6FAA}" srcId="{F5AEB08F-4206-42A6-9C75-78F6A1780296}" destId="{7EF7F67A-2D97-4E04-83EB-706C5ABA090B}" srcOrd="0" destOrd="0" parTransId="{6E45C57E-A7BF-4849-93DE-CE0EE777D408}" sibTransId="{69984B06-C610-4FF3-BA8D-383E53CCD5EA}"/>
    <dgm:cxn modelId="{23D99AC5-905D-4EFF-A96A-E7F925060959}" type="presOf" srcId="{23CCBAA7-4FC2-4C36-ACD1-AD777464BAF7}" destId="{832582DD-DCAB-4326-8C25-3BB2D1F7C36F}" srcOrd="0" destOrd="0" presId="urn:microsoft.com/office/officeart/2005/8/layout/orgChart1"/>
    <dgm:cxn modelId="{1244EDC7-E809-42B5-A044-91BD81433CF3}" type="presOf" srcId="{B4B7961D-385D-4318-9A84-9D4CC9F4AB8D}" destId="{1E81AF81-351F-42D4-935A-308287EFA2E8}" srcOrd="0" destOrd="0" presId="urn:microsoft.com/office/officeart/2005/8/layout/orgChart1"/>
    <dgm:cxn modelId="{6CE5BFC9-E9CE-47E4-BF71-7663AC709A3F}" type="presOf" srcId="{2DF46661-F49D-46FA-B41C-DDD647830490}" destId="{9B7F6FAB-710C-4D94-A7E3-E8FCA8E27355}" srcOrd="1" destOrd="0" presId="urn:microsoft.com/office/officeart/2005/8/layout/orgChart1"/>
    <dgm:cxn modelId="{E7ABD6CA-B2F2-4E8B-BA4F-F4A38E96171B}" type="presOf" srcId="{745C37B9-BB97-493A-B159-C4FB3B051428}" destId="{F5466599-BE7F-4A86-9FA9-DB4084422A49}" srcOrd="0" destOrd="0" presId="urn:microsoft.com/office/officeart/2005/8/layout/orgChart1"/>
    <dgm:cxn modelId="{75447CCD-990A-4CB0-AD9E-98C3346DAADD}" type="presOf" srcId="{E963BD25-0322-4305-BD74-53591ECF7283}" destId="{FAA6AF07-170C-450D-8386-A3CFF8DD5A3D}" srcOrd="0" destOrd="0" presId="urn:microsoft.com/office/officeart/2005/8/layout/orgChart1"/>
    <dgm:cxn modelId="{E77B4FCF-A95C-476C-A124-C97F46F6A694}" type="presOf" srcId="{A6CA8194-8A77-4C1E-BB61-AFB9B922A1CA}" destId="{78EBF7EB-3B96-48A1-8F3E-BC167549114D}" srcOrd="0" destOrd="0" presId="urn:microsoft.com/office/officeart/2005/8/layout/orgChart1"/>
    <dgm:cxn modelId="{4B8357D0-C2FC-4E76-B132-A2C2CD6D1642}" type="presOf" srcId="{E71946D6-33FD-4653-9B31-3519D1570745}" destId="{D757912C-3074-4E12-99A2-2CB2212526A5}" srcOrd="0" destOrd="0" presId="urn:microsoft.com/office/officeart/2005/8/layout/orgChart1"/>
    <dgm:cxn modelId="{2D6E53D5-69B4-4423-85E0-69FC2943E3FD}" type="presOf" srcId="{FC59F4C1-D074-4770-80BC-2B92E558083C}" destId="{05BB00FA-91E1-4F67-A5C8-F84593542ECB}" srcOrd="0" destOrd="0" presId="urn:microsoft.com/office/officeart/2005/8/layout/orgChart1"/>
    <dgm:cxn modelId="{C51718D9-FE15-434A-838F-2CDB92BFE03E}" type="presOf" srcId="{DB6C65F7-D5C9-46FA-A669-15A363D85CE1}" destId="{AAE09B18-79A6-4ECC-A164-580BBB58A408}" srcOrd="0" destOrd="0" presId="urn:microsoft.com/office/officeart/2005/8/layout/orgChart1"/>
    <dgm:cxn modelId="{9E3D27DD-D46A-476E-B806-8B838A1B5C28}" type="presOf" srcId="{60249147-D9EE-4ED5-A331-D5AE816CC302}" destId="{307D71C4-C966-4F81-A63C-FFC3A2A290D3}" srcOrd="0" destOrd="0" presId="urn:microsoft.com/office/officeart/2005/8/layout/orgChart1"/>
    <dgm:cxn modelId="{882460DD-7C5A-407A-86C5-1B364C919AB8}" type="presOf" srcId="{620519E4-562B-4CCC-90B4-C6A74631284B}" destId="{9EDECF3D-5CC5-4A5A-93AE-EC3BD758EAD8}" srcOrd="1" destOrd="0" presId="urn:microsoft.com/office/officeart/2005/8/layout/orgChart1"/>
    <dgm:cxn modelId="{EA6A75DF-2244-4072-AE76-DEAD896C2C23}" srcId="{23CCBAA7-4FC2-4C36-ACD1-AD777464BAF7}" destId="{B0CB32D2-8E2F-442C-ADAA-9C331F04F8A3}" srcOrd="0" destOrd="0" parTransId="{0987DD22-32ED-48E0-9052-F30FF1BFDE55}" sibTransId="{5A17C493-75FF-419F-B572-5F54FEE45CF1}"/>
    <dgm:cxn modelId="{169B46E0-FFD1-408B-B2CA-2702B69B53CB}" type="presOf" srcId="{EC634424-6F3A-45CF-A9D2-55C9F8B93D5E}" destId="{D094B8D3-C6D4-435B-8548-FAD86859A9C0}" srcOrd="0" destOrd="0" presId="urn:microsoft.com/office/officeart/2005/8/layout/orgChart1"/>
    <dgm:cxn modelId="{00C22EE1-DA34-4B08-B3C8-9D73135466E2}" type="presOf" srcId="{DB6C65F7-D5C9-46FA-A669-15A363D85CE1}" destId="{1F51E811-40FC-49B2-9136-DB1613721DD1}" srcOrd="1" destOrd="0" presId="urn:microsoft.com/office/officeart/2005/8/layout/orgChart1"/>
    <dgm:cxn modelId="{70F55FE1-83F2-4A44-9C96-DF7BFB1FD444}" type="presOf" srcId="{E4A51EFE-4D03-4BCF-8841-96657D1D1ACB}" destId="{52B7685A-1786-4684-BBF2-FB9B6FC29213}" srcOrd="1" destOrd="0" presId="urn:microsoft.com/office/officeart/2005/8/layout/orgChart1"/>
    <dgm:cxn modelId="{91D23AE3-5AC5-46D4-85DD-D01DAAC0E5D0}" srcId="{DB6C65F7-D5C9-46FA-A669-15A363D85CE1}" destId="{CF9AAFC2-4390-4146-849C-C34F7B68B7DC}" srcOrd="0" destOrd="0" parTransId="{481C05CF-2648-4BA6-9D13-CF24083A033C}" sibTransId="{6DDA1D28-DC0F-48C6-9E54-644D0142B926}"/>
    <dgm:cxn modelId="{11EE40E7-0C30-4B75-8064-B4AD49AD80DF}" type="presOf" srcId="{B0CB32D2-8E2F-442C-ADAA-9C331F04F8A3}" destId="{7D1B805E-AC5D-4501-A5CC-0E70AB675D58}" srcOrd="0" destOrd="0" presId="urn:microsoft.com/office/officeart/2005/8/layout/orgChart1"/>
    <dgm:cxn modelId="{C3C0B8E9-AD6F-4DD0-A3B4-2CBFB6A52ACA}" type="presOf" srcId="{C537908E-260E-4172-B5A5-6E2E3E797F42}" destId="{25C149EC-28B3-4CB9-962A-29F563D60C14}" srcOrd="0" destOrd="0" presId="urn:microsoft.com/office/officeart/2005/8/layout/orgChart1"/>
    <dgm:cxn modelId="{0D0947EA-AA87-49E5-BD55-D6CE8642A0D3}" srcId="{23CCBAA7-4FC2-4C36-ACD1-AD777464BAF7}" destId="{7DCB3C68-61CB-4E6E-8E0C-45B1AFDA51C6}" srcOrd="3" destOrd="0" parTransId="{EC634424-6F3A-45CF-A9D2-55C9F8B93D5E}" sibTransId="{32F33235-EA15-4B86-A906-50956A1A97FA}"/>
    <dgm:cxn modelId="{3BBAA0EE-8D21-4303-9295-C64FB0830D59}" srcId="{CF9AAFC2-4390-4146-849C-C34F7B68B7DC}" destId="{F5AEB08F-4206-42A6-9C75-78F6A1780296}" srcOrd="0" destOrd="0" parTransId="{A6CA8194-8A77-4C1E-BB61-AFB9B922A1CA}" sibTransId="{F4D0D32E-22EF-4286-BEE0-2E3D4514F042}"/>
    <dgm:cxn modelId="{B71C71F1-C93E-412D-92E5-6B37A188760C}" type="presOf" srcId="{CF9AAFC2-4390-4146-849C-C34F7B68B7DC}" destId="{A7CB89E2-1BC6-4C71-8F99-22E9B643395A}" srcOrd="0" destOrd="0" presId="urn:microsoft.com/office/officeart/2005/8/layout/orgChart1"/>
    <dgm:cxn modelId="{321DB5F1-EF7B-4848-AE84-90DDC2D83DBF}" type="presOf" srcId="{31E2AC05-EB7F-4DAF-A7F1-F37604061A29}" destId="{9DD6C515-D6D5-47E4-ACBE-CC638002348F}" srcOrd="0" destOrd="0" presId="urn:microsoft.com/office/officeart/2005/8/layout/orgChart1"/>
    <dgm:cxn modelId="{9B1FBCF1-2EF9-4DCE-B434-0F9EC13476C5}" type="presOf" srcId="{23CCBAA7-4FC2-4C36-ACD1-AD777464BAF7}" destId="{27D34ED0-5F6F-411D-804F-BEF70ECB624E}" srcOrd="1" destOrd="0" presId="urn:microsoft.com/office/officeart/2005/8/layout/orgChart1"/>
    <dgm:cxn modelId="{4DA6B0FA-14C6-4481-BE7B-B47FAAE1AAEE}" type="presOf" srcId="{28CAE13F-8568-4271-8BBE-676737CADD64}" destId="{2949514A-887E-4BC1-BD24-D8F875823394}" srcOrd="0" destOrd="0" presId="urn:microsoft.com/office/officeart/2005/8/layout/orgChart1"/>
    <dgm:cxn modelId="{48B2C9FC-F097-436B-92DB-121873466B83}" type="presOf" srcId="{236E9F7A-C19C-4373-A728-7E7158ADE72C}" destId="{FB3C2362-5BCA-4275-B5FA-24AB1F2C44B0}" srcOrd="0" destOrd="0" presId="urn:microsoft.com/office/officeart/2005/8/layout/orgChart1"/>
    <dgm:cxn modelId="{CC577FFD-EF5B-48DA-853C-B9D5A184E16C}" type="presOf" srcId="{2C08E4E6-8048-45A5-8042-C380F401B4CE}" destId="{DE86BD0C-F9C4-49F3-93E6-4CF3D805C9D0}" srcOrd="0" destOrd="0" presId="urn:microsoft.com/office/officeart/2005/8/layout/orgChart1"/>
    <dgm:cxn modelId="{7E00B9F5-2AE8-4AB3-B187-936076A3D405}" type="presParOf" srcId="{545FA6EE-4360-4AF7-9C76-DE4D0142CEBB}" destId="{5C1A3320-208D-4CF4-ADED-7FF0611A731F}" srcOrd="0" destOrd="0" presId="urn:microsoft.com/office/officeart/2005/8/layout/orgChart1"/>
    <dgm:cxn modelId="{67BFA83C-EA73-47E9-87BA-C487220F7E5E}" type="presParOf" srcId="{5C1A3320-208D-4CF4-ADED-7FF0611A731F}" destId="{1E6AF1E6-DBAF-4370-A5E4-F013B9E27BF8}" srcOrd="0" destOrd="0" presId="urn:microsoft.com/office/officeart/2005/8/layout/orgChart1"/>
    <dgm:cxn modelId="{2D9B1827-D83A-4D78-BE7D-6C0CDC02CE34}" type="presParOf" srcId="{1E6AF1E6-DBAF-4370-A5E4-F013B9E27BF8}" destId="{AAE09B18-79A6-4ECC-A164-580BBB58A408}" srcOrd="0" destOrd="0" presId="urn:microsoft.com/office/officeart/2005/8/layout/orgChart1"/>
    <dgm:cxn modelId="{1C7BCAEB-DFEC-49BC-967B-92A10A7C32AC}" type="presParOf" srcId="{1E6AF1E6-DBAF-4370-A5E4-F013B9E27BF8}" destId="{1F51E811-40FC-49B2-9136-DB1613721DD1}" srcOrd="1" destOrd="0" presId="urn:microsoft.com/office/officeart/2005/8/layout/orgChart1"/>
    <dgm:cxn modelId="{A334CF13-8D39-463B-A256-961C8521BEA1}" type="presParOf" srcId="{5C1A3320-208D-4CF4-ADED-7FF0611A731F}" destId="{44722057-44F0-4E86-B0B3-46364F99ABB6}" srcOrd="1" destOrd="0" presId="urn:microsoft.com/office/officeart/2005/8/layout/orgChart1"/>
    <dgm:cxn modelId="{8395409A-6392-4B4A-A68B-FF10B8EA8140}" type="presParOf" srcId="{44722057-44F0-4E86-B0B3-46364F99ABB6}" destId="{2AC06AB1-48C1-42AD-A77B-EE613A8DCD9A}" srcOrd="0" destOrd="0" presId="urn:microsoft.com/office/officeart/2005/8/layout/orgChart1"/>
    <dgm:cxn modelId="{B38BECC2-05D7-4DDB-80AC-52BD6BBF238B}" type="presParOf" srcId="{44722057-44F0-4E86-B0B3-46364F99ABB6}" destId="{443628AB-A1F2-4400-994A-C3786126CCFD}" srcOrd="1" destOrd="0" presId="urn:microsoft.com/office/officeart/2005/8/layout/orgChart1"/>
    <dgm:cxn modelId="{7019F2DC-3C29-4249-9CFA-421574514484}" type="presParOf" srcId="{443628AB-A1F2-4400-994A-C3786126CCFD}" destId="{5B311617-128C-4D1F-A402-99C63751ACD2}" srcOrd="0" destOrd="0" presId="urn:microsoft.com/office/officeart/2005/8/layout/orgChart1"/>
    <dgm:cxn modelId="{74F14A2A-F639-4865-8896-CF2EB16A4D78}" type="presParOf" srcId="{5B311617-128C-4D1F-A402-99C63751ACD2}" destId="{A7CB89E2-1BC6-4C71-8F99-22E9B643395A}" srcOrd="0" destOrd="0" presId="urn:microsoft.com/office/officeart/2005/8/layout/orgChart1"/>
    <dgm:cxn modelId="{48E5FBF0-68B6-44D8-A81B-54519FCC3699}" type="presParOf" srcId="{5B311617-128C-4D1F-A402-99C63751ACD2}" destId="{8AF77C4F-A63A-46A7-A520-A3C1911A175E}" srcOrd="1" destOrd="0" presId="urn:microsoft.com/office/officeart/2005/8/layout/orgChart1"/>
    <dgm:cxn modelId="{56FF8C80-9559-41A0-9167-1CC9FAEC6460}" type="presParOf" srcId="{443628AB-A1F2-4400-994A-C3786126CCFD}" destId="{30E2CD6E-CA94-4876-ABFB-ECB4F0B9355D}" srcOrd="1" destOrd="0" presId="urn:microsoft.com/office/officeart/2005/8/layout/orgChart1"/>
    <dgm:cxn modelId="{D886D30E-FE27-47F3-9F7E-D04E9DD3C822}" type="presParOf" srcId="{30E2CD6E-CA94-4876-ABFB-ECB4F0B9355D}" destId="{78EBF7EB-3B96-48A1-8F3E-BC167549114D}" srcOrd="0" destOrd="0" presId="urn:microsoft.com/office/officeart/2005/8/layout/orgChart1"/>
    <dgm:cxn modelId="{15142BB0-DBD9-4769-9CE0-41C4DC35A9E5}" type="presParOf" srcId="{30E2CD6E-CA94-4876-ABFB-ECB4F0B9355D}" destId="{DB1E6114-168E-4FB8-B853-FF2C895DDC8A}" srcOrd="1" destOrd="0" presId="urn:microsoft.com/office/officeart/2005/8/layout/orgChart1"/>
    <dgm:cxn modelId="{0F5701FC-0EB0-4A96-A1E1-E35A06E810BC}" type="presParOf" srcId="{DB1E6114-168E-4FB8-B853-FF2C895DDC8A}" destId="{3BD9161C-3133-47EA-BCD0-934D14356330}" srcOrd="0" destOrd="0" presId="urn:microsoft.com/office/officeart/2005/8/layout/orgChart1"/>
    <dgm:cxn modelId="{303A2F2C-4063-46C5-879C-A1A9B8DC3831}" type="presParOf" srcId="{3BD9161C-3133-47EA-BCD0-934D14356330}" destId="{91BA42CF-59ED-49EB-B45C-160CDEB38AE9}" srcOrd="0" destOrd="0" presId="urn:microsoft.com/office/officeart/2005/8/layout/orgChart1"/>
    <dgm:cxn modelId="{5B019B4D-CEA3-4460-A446-FBF7A0B91F0C}" type="presParOf" srcId="{3BD9161C-3133-47EA-BCD0-934D14356330}" destId="{50739BEF-708E-434E-818E-BF47E275CE35}" srcOrd="1" destOrd="0" presId="urn:microsoft.com/office/officeart/2005/8/layout/orgChart1"/>
    <dgm:cxn modelId="{4C58889F-CA13-466A-A363-030A747965A7}" type="presParOf" srcId="{DB1E6114-168E-4FB8-B853-FF2C895DDC8A}" destId="{AA54DE6B-C0AD-4C9B-B49B-5FD04F7E447A}" srcOrd="1" destOrd="0" presId="urn:microsoft.com/office/officeart/2005/8/layout/orgChart1"/>
    <dgm:cxn modelId="{23C001C3-47D4-4FF9-8C60-EABDF8D628D6}" type="presParOf" srcId="{AA54DE6B-C0AD-4C9B-B49B-5FD04F7E447A}" destId="{81C7C00A-1E70-4066-8534-10631389F236}" srcOrd="0" destOrd="0" presId="urn:microsoft.com/office/officeart/2005/8/layout/orgChart1"/>
    <dgm:cxn modelId="{0556B2D9-ED1F-49DC-949F-44248C29696D}" type="presParOf" srcId="{AA54DE6B-C0AD-4C9B-B49B-5FD04F7E447A}" destId="{79693382-3ECA-4259-AA29-73E2B39A56A1}" srcOrd="1" destOrd="0" presId="urn:microsoft.com/office/officeart/2005/8/layout/orgChart1"/>
    <dgm:cxn modelId="{1EF6DF8F-5EA5-4D37-81B8-B690F137F325}" type="presParOf" srcId="{79693382-3ECA-4259-AA29-73E2B39A56A1}" destId="{7A791DA9-6559-474F-AB5A-AC905C9D0D1B}" srcOrd="0" destOrd="0" presId="urn:microsoft.com/office/officeart/2005/8/layout/orgChart1"/>
    <dgm:cxn modelId="{496072D3-439F-4F06-B501-2532C2CC8DB4}" type="presParOf" srcId="{7A791DA9-6559-474F-AB5A-AC905C9D0D1B}" destId="{2CA92825-DC02-4B99-AF3A-ED50CEF180ED}" srcOrd="0" destOrd="0" presId="urn:microsoft.com/office/officeart/2005/8/layout/orgChart1"/>
    <dgm:cxn modelId="{F94D7870-3E21-48F8-AB50-1A07EE9198AC}" type="presParOf" srcId="{7A791DA9-6559-474F-AB5A-AC905C9D0D1B}" destId="{58004F33-DE48-4755-B09A-9DA9B3CD1596}" srcOrd="1" destOrd="0" presId="urn:microsoft.com/office/officeart/2005/8/layout/orgChart1"/>
    <dgm:cxn modelId="{85AF4895-926C-4DA3-AE38-8BFC0BFA5A0D}" type="presParOf" srcId="{79693382-3ECA-4259-AA29-73E2B39A56A1}" destId="{636783AA-7ED4-436D-BBD7-430805F9C3E3}" srcOrd="1" destOrd="0" presId="urn:microsoft.com/office/officeart/2005/8/layout/orgChart1"/>
    <dgm:cxn modelId="{7A3693F0-8794-4CE5-BDB5-2FF4A5852D83}" type="presParOf" srcId="{79693382-3ECA-4259-AA29-73E2B39A56A1}" destId="{A43B528E-B365-42C3-99E9-367227E6D7AF}" srcOrd="2" destOrd="0" presId="urn:microsoft.com/office/officeart/2005/8/layout/orgChart1"/>
    <dgm:cxn modelId="{C0D1D57C-0790-49B6-9520-1ACEC3016AD7}" type="presParOf" srcId="{AA54DE6B-C0AD-4C9B-B49B-5FD04F7E447A}" destId="{B6B6E020-FE2D-48B8-ADE5-66772EB2DB7B}" srcOrd="2" destOrd="0" presId="urn:microsoft.com/office/officeart/2005/8/layout/orgChart1"/>
    <dgm:cxn modelId="{2CF669CE-E7E2-4966-BB50-4C842D84D23E}" type="presParOf" srcId="{AA54DE6B-C0AD-4C9B-B49B-5FD04F7E447A}" destId="{49393B4D-1696-4E7D-9E2A-E7CEB80284A5}" srcOrd="3" destOrd="0" presId="urn:microsoft.com/office/officeart/2005/8/layout/orgChart1"/>
    <dgm:cxn modelId="{B96BFCE4-9BA5-4838-A202-1CF8756C526C}" type="presParOf" srcId="{49393B4D-1696-4E7D-9E2A-E7CEB80284A5}" destId="{E217C997-CAA8-48D6-8103-FC1BC919FA96}" srcOrd="0" destOrd="0" presId="urn:microsoft.com/office/officeart/2005/8/layout/orgChart1"/>
    <dgm:cxn modelId="{54BFF8C0-6BAC-41B9-A5ED-53DB28C44DB9}" type="presParOf" srcId="{E217C997-CAA8-48D6-8103-FC1BC919FA96}" destId="{DE86BD0C-F9C4-49F3-93E6-4CF3D805C9D0}" srcOrd="0" destOrd="0" presId="urn:microsoft.com/office/officeart/2005/8/layout/orgChart1"/>
    <dgm:cxn modelId="{C318229C-205D-4F68-AD36-DF523B3D812C}" type="presParOf" srcId="{E217C997-CAA8-48D6-8103-FC1BC919FA96}" destId="{D19C48A3-1AEA-45A7-8293-69502604403A}" srcOrd="1" destOrd="0" presId="urn:microsoft.com/office/officeart/2005/8/layout/orgChart1"/>
    <dgm:cxn modelId="{98A1266C-55F1-4E67-9C42-416A1F08B7F3}" type="presParOf" srcId="{49393B4D-1696-4E7D-9E2A-E7CEB80284A5}" destId="{0F596F38-D7F8-41A5-B4AB-22B9BE1518E5}" srcOrd="1" destOrd="0" presId="urn:microsoft.com/office/officeart/2005/8/layout/orgChart1"/>
    <dgm:cxn modelId="{CE404F68-1E06-40A0-8CE7-9261361EEAD3}" type="presParOf" srcId="{49393B4D-1696-4E7D-9E2A-E7CEB80284A5}" destId="{95C4C585-71DA-4C68-B860-2A118FACEE00}" srcOrd="2" destOrd="0" presId="urn:microsoft.com/office/officeart/2005/8/layout/orgChart1"/>
    <dgm:cxn modelId="{C7D9E2F9-7351-4A82-A374-2E04A2BFB1C2}" type="presParOf" srcId="{AA54DE6B-C0AD-4C9B-B49B-5FD04F7E447A}" destId="{2E2C3B82-8B28-46DA-99CC-E12DAC6DAF2C}" srcOrd="4" destOrd="0" presId="urn:microsoft.com/office/officeart/2005/8/layout/orgChart1"/>
    <dgm:cxn modelId="{3296815C-BA91-4A83-926C-B25CE03AF75C}" type="presParOf" srcId="{AA54DE6B-C0AD-4C9B-B49B-5FD04F7E447A}" destId="{A05930C3-57AF-4730-9125-615D6950605C}" srcOrd="5" destOrd="0" presId="urn:microsoft.com/office/officeart/2005/8/layout/orgChart1"/>
    <dgm:cxn modelId="{F8572C5A-B7FD-4BEE-B995-56A63888FBFF}" type="presParOf" srcId="{A05930C3-57AF-4730-9125-615D6950605C}" destId="{3B5C712D-87F4-447E-959E-8B01DD60763A}" srcOrd="0" destOrd="0" presId="urn:microsoft.com/office/officeart/2005/8/layout/orgChart1"/>
    <dgm:cxn modelId="{16C5B5A8-CBBD-4495-BC55-D822936C7BF1}" type="presParOf" srcId="{3B5C712D-87F4-447E-959E-8B01DD60763A}" destId="{B93DEAFB-C95C-4047-AFF6-B23C40DFAFE3}" srcOrd="0" destOrd="0" presId="urn:microsoft.com/office/officeart/2005/8/layout/orgChart1"/>
    <dgm:cxn modelId="{8BBF0EF7-1055-4A1C-B3EB-A2B21444D556}" type="presParOf" srcId="{3B5C712D-87F4-447E-959E-8B01DD60763A}" destId="{9EE80521-81E0-45DF-A959-145C120E906D}" srcOrd="1" destOrd="0" presId="urn:microsoft.com/office/officeart/2005/8/layout/orgChart1"/>
    <dgm:cxn modelId="{D084AA7C-4A82-42E8-8B55-25DD4606DFED}" type="presParOf" srcId="{A05930C3-57AF-4730-9125-615D6950605C}" destId="{DEE69A50-68CC-4266-B23B-201DC768F83F}" srcOrd="1" destOrd="0" presId="urn:microsoft.com/office/officeart/2005/8/layout/orgChart1"/>
    <dgm:cxn modelId="{5A934F70-D8FD-4604-8316-29D655DB16F4}" type="presParOf" srcId="{A05930C3-57AF-4730-9125-615D6950605C}" destId="{2F3482D2-7171-4E79-AC7E-72663995D1B3}" srcOrd="2" destOrd="0" presId="urn:microsoft.com/office/officeart/2005/8/layout/orgChart1"/>
    <dgm:cxn modelId="{3F4729FA-4D5C-4C23-88A8-BF135679AF74}" type="presParOf" srcId="{DB1E6114-168E-4FB8-B853-FF2C895DDC8A}" destId="{5652269B-9182-4836-83ED-6C55E351572D}" srcOrd="2" destOrd="0" presId="urn:microsoft.com/office/officeart/2005/8/layout/orgChart1"/>
    <dgm:cxn modelId="{FAC5B92D-7295-44A5-A385-857117166206}" type="presParOf" srcId="{443628AB-A1F2-4400-994A-C3786126CCFD}" destId="{C70436CF-A3EF-44F1-BBEB-C098087B32A9}" srcOrd="2" destOrd="0" presId="urn:microsoft.com/office/officeart/2005/8/layout/orgChart1"/>
    <dgm:cxn modelId="{4443FDAC-EF33-4F98-8CA1-10065AC6824B}" type="presParOf" srcId="{44722057-44F0-4E86-B0B3-46364F99ABB6}" destId="{9DD6C515-D6D5-47E4-ACBE-CC638002348F}" srcOrd="2" destOrd="0" presId="urn:microsoft.com/office/officeart/2005/8/layout/orgChart1"/>
    <dgm:cxn modelId="{E62C0451-C5DF-4AE1-9908-9B624B86D0D6}" type="presParOf" srcId="{44722057-44F0-4E86-B0B3-46364F99ABB6}" destId="{54256ECC-53C6-40C9-A0B2-BA4272F3CCC5}" srcOrd="3" destOrd="0" presId="urn:microsoft.com/office/officeart/2005/8/layout/orgChart1"/>
    <dgm:cxn modelId="{173FC4AA-4E83-4197-B1C1-8F2C02EED2AB}" type="presParOf" srcId="{54256ECC-53C6-40C9-A0B2-BA4272F3CCC5}" destId="{89E70D39-8D83-4E4D-A5D1-3F5F1A4900C8}" srcOrd="0" destOrd="0" presId="urn:microsoft.com/office/officeart/2005/8/layout/orgChart1"/>
    <dgm:cxn modelId="{160B9C28-62CF-4C54-923F-8ABA80597AAC}" type="presParOf" srcId="{89E70D39-8D83-4E4D-A5D1-3F5F1A4900C8}" destId="{AB3A5932-6A83-42F3-BBAE-B2CAE3DAC3E9}" srcOrd="0" destOrd="0" presId="urn:microsoft.com/office/officeart/2005/8/layout/orgChart1"/>
    <dgm:cxn modelId="{530F79F1-2F97-47A4-B7D0-9C474AE0CAD2}" type="presParOf" srcId="{89E70D39-8D83-4E4D-A5D1-3F5F1A4900C8}" destId="{45E04F77-5771-4B61-AC1F-1777A00752AB}" srcOrd="1" destOrd="0" presId="urn:microsoft.com/office/officeart/2005/8/layout/orgChart1"/>
    <dgm:cxn modelId="{F8869672-AD89-4DB2-92E3-A089B673E61E}" type="presParOf" srcId="{54256ECC-53C6-40C9-A0B2-BA4272F3CCC5}" destId="{958A416A-8E78-4BCA-AB8A-F6796572A503}" srcOrd="1" destOrd="0" presId="urn:microsoft.com/office/officeart/2005/8/layout/orgChart1"/>
    <dgm:cxn modelId="{1DBE5B18-6988-461A-8A7A-BD49FB2DBC00}" type="presParOf" srcId="{958A416A-8E78-4BCA-AB8A-F6796572A503}" destId="{F0AA355A-9830-4B46-9DE5-14D98953E904}" srcOrd="0" destOrd="0" presId="urn:microsoft.com/office/officeart/2005/8/layout/orgChart1"/>
    <dgm:cxn modelId="{9A64AEB5-345F-40E7-9510-5CA68C78DCA8}" type="presParOf" srcId="{958A416A-8E78-4BCA-AB8A-F6796572A503}" destId="{36379ED0-2D39-412E-BB8D-FE03963467D0}" srcOrd="1" destOrd="0" presId="urn:microsoft.com/office/officeart/2005/8/layout/orgChart1"/>
    <dgm:cxn modelId="{105C8E0F-686B-4C46-8995-C5395593AE26}" type="presParOf" srcId="{36379ED0-2D39-412E-BB8D-FE03963467D0}" destId="{1904DB8E-22E6-4E0C-A3B7-197DC8494727}" srcOrd="0" destOrd="0" presId="urn:microsoft.com/office/officeart/2005/8/layout/orgChart1"/>
    <dgm:cxn modelId="{541F50B8-7097-4B0D-8D09-73085C737D7A}" type="presParOf" srcId="{1904DB8E-22E6-4E0C-A3B7-197DC8494727}" destId="{D7FA1728-D5F9-4CDD-A243-78FAFE734FB3}" srcOrd="0" destOrd="0" presId="urn:microsoft.com/office/officeart/2005/8/layout/orgChart1"/>
    <dgm:cxn modelId="{AE038BEA-2086-4DE4-88A4-57E095785F12}" type="presParOf" srcId="{1904DB8E-22E6-4E0C-A3B7-197DC8494727}" destId="{9B7F6FAB-710C-4D94-A7E3-E8FCA8E27355}" srcOrd="1" destOrd="0" presId="urn:microsoft.com/office/officeart/2005/8/layout/orgChart1"/>
    <dgm:cxn modelId="{8F7F32B3-0ECF-4609-8CC9-23DAB9837ACF}" type="presParOf" srcId="{36379ED0-2D39-412E-BB8D-FE03963467D0}" destId="{0BA4E674-F5DA-410E-9717-F766801BCDC3}" srcOrd="1" destOrd="0" presId="urn:microsoft.com/office/officeart/2005/8/layout/orgChart1"/>
    <dgm:cxn modelId="{A9695963-6BAD-43D7-B319-00F3A3B5A52C}" type="presParOf" srcId="{0BA4E674-F5DA-410E-9717-F766801BCDC3}" destId="{33F0C3AE-9350-4BAA-AE44-9E87A63934F5}" srcOrd="0" destOrd="0" presId="urn:microsoft.com/office/officeart/2005/8/layout/orgChart1"/>
    <dgm:cxn modelId="{F2022711-4623-4E82-BF56-FDC40928B7F0}" type="presParOf" srcId="{0BA4E674-F5DA-410E-9717-F766801BCDC3}" destId="{5AD2C388-728E-4E60-9512-8350E8832F2F}" srcOrd="1" destOrd="0" presId="urn:microsoft.com/office/officeart/2005/8/layout/orgChart1"/>
    <dgm:cxn modelId="{3BD1675C-6BF1-4304-A7CD-5FFED8148C3A}" type="presParOf" srcId="{5AD2C388-728E-4E60-9512-8350E8832F2F}" destId="{61D55661-07B1-48C1-8039-308F11E67276}" srcOrd="0" destOrd="0" presId="urn:microsoft.com/office/officeart/2005/8/layout/orgChart1"/>
    <dgm:cxn modelId="{2E4631C2-F30F-44A7-A00F-49B3D1BD727C}" type="presParOf" srcId="{61D55661-07B1-48C1-8039-308F11E67276}" destId="{25C149EC-28B3-4CB9-962A-29F563D60C14}" srcOrd="0" destOrd="0" presId="urn:microsoft.com/office/officeart/2005/8/layout/orgChart1"/>
    <dgm:cxn modelId="{5FE8ED0C-C013-46A5-90D3-78E2BE51B741}" type="presParOf" srcId="{61D55661-07B1-48C1-8039-308F11E67276}" destId="{2DECA017-3690-4757-B1AD-B7D53DAB30C5}" srcOrd="1" destOrd="0" presId="urn:microsoft.com/office/officeart/2005/8/layout/orgChart1"/>
    <dgm:cxn modelId="{37645ADF-8CB7-4C95-B71A-1C7794079E5E}" type="presParOf" srcId="{5AD2C388-728E-4E60-9512-8350E8832F2F}" destId="{847CD3F9-8A10-4110-AACE-1E4B01C481C5}" srcOrd="1" destOrd="0" presId="urn:microsoft.com/office/officeart/2005/8/layout/orgChart1"/>
    <dgm:cxn modelId="{1312F253-B4E3-44B2-BA6A-D0BE33C1EEB6}" type="presParOf" srcId="{5AD2C388-728E-4E60-9512-8350E8832F2F}" destId="{B6C4B586-D08F-4E0B-B861-C02779482A40}" srcOrd="2" destOrd="0" presId="urn:microsoft.com/office/officeart/2005/8/layout/orgChart1"/>
    <dgm:cxn modelId="{95DC099E-77E8-4E78-B4B6-5F52C745CF9E}" type="presParOf" srcId="{0BA4E674-F5DA-410E-9717-F766801BCDC3}" destId="{05BB00FA-91E1-4F67-A5C8-F84593542ECB}" srcOrd="2" destOrd="0" presId="urn:microsoft.com/office/officeart/2005/8/layout/orgChart1"/>
    <dgm:cxn modelId="{AAE2C69B-3A49-449D-BEE9-D8E753BD5EAA}" type="presParOf" srcId="{0BA4E674-F5DA-410E-9717-F766801BCDC3}" destId="{02F32CFA-57B7-4219-BE75-7BD1D8F8AEB4}" srcOrd="3" destOrd="0" presId="urn:microsoft.com/office/officeart/2005/8/layout/orgChart1"/>
    <dgm:cxn modelId="{5C4D7F0B-104C-43EB-B351-A39EB6A46CE9}" type="presParOf" srcId="{02F32CFA-57B7-4219-BE75-7BD1D8F8AEB4}" destId="{7AF6BD23-F7FA-42E6-A611-83ABCC507F51}" srcOrd="0" destOrd="0" presId="urn:microsoft.com/office/officeart/2005/8/layout/orgChart1"/>
    <dgm:cxn modelId="{1348F30D-2FF4-46F2-8B39-D92140975CD9}" type="presParOf" srcId="{7AF6BD23-F7FA-42E6-A611-83ABCC507F51}" destId="{E0C0B3F8-241F-4066-8009-A51E3A148239}" srcOrd="0" destOrd="0" presId="urn:microsoft.com/office/officeart/2005/8/layout/orgChart1"/>
    <dgm:cxn modelId="{D17693FD-A689-4109-8B96-E431AD15BF05}" type="presParOf" srcId="{7AF6BD23-F7FA-42E6-A611-83ABCC507F51}" destId="{B89AF98E-07FD-4433-AB4A-4D98673803F5}" srcOrd="1" destOrd="0" presId="urn:microsoft.com/office/officeart/2005/8/layout/orgChart1"/>
    <dgm:cxn modelId="{E60FAE45-6CA1-4846-9BB1-BF3CBE88DC2B}" type="presParOf" srcId="{02F32CFA-57B7-4219-BE75-7BD1D8F8AEB4}" destId="{3F4497C6-216C-4AEB-9317-5A49A0C5B9A8}" srcOrd="1" destOrd="0" presId="urn:microsoft.com/office/officeart/2005/8/layout/orgChart1"/>
    <dgm:cxn modelId="{EDF701F6-CFF9-4CC4-9E35-DE0A17D6874A}" type="presParOf" srcId="{02F32CFA-57B7-4219-BE75-7BD1D8F8AEB4}" destId="{29AF96B2-DB0F-4877-8C72-F473E2F17A1C}" srcOrd="2" destOrd="0" presId="urn:microsoft.com/office/officeart/2005/8/layout/orgChart1"/>
    <dgm:cxn modelId="{40D3D70B-B71F-4B94-90F5-D08340F6BBA2}" type="presParOf" srcId="{36379ED0-2D39-412E-BB8D-FE03963467D0}" destId="{CD57BFEE-CD14-4E88-AE18-158C076E45DE}" srcOrd="2" destOrd="0" presId="urn:microsoft.com/office/officeart/2005/8/layout/orgChart1"/>
    <dgm:cxn modelId="{1BE6DEC4-51E7-4CBF-B13A-D5A5DCBAADAE}" type="presParOf" srcId="{958A416A-8E78-4BCA-AB8A-F6796572A503}" destId="{F5466599-BE7F-4A86-9FA9-DB4084422A49}" srcOrd="2" destOrd="0" presId="urn:microsoft.com/office/officeart/2005/8/layout/orgChart1"/>
    <dgm:cxn modelId="{FCBBF12B-EBAC-4E2E-B414-6C49690D278C}" type="presParOf" srcId="{958A416A-8E78-4BCA-AB8A-F6796572A503}" destId="{A6FDF59E-B1E3-4331-9EB5-06C086F912BA}" srcOrd="3" destOrd="0" presId="urn:microsoft.com/office/officeart/2005/8/layout/orgChart1"/>
    <dgm:cxn modelId="{39D66EA9-6738-48C8-B437-D71219C246FB}" type="presParOf" srcId="{A6FDF59E-B1E3-4331-9EB5-06C086F912BA}" destId="{F4639530-2BD3-4619-B46A-E4E6C2B697BA}" srcOrd="0" destOrd="0" presId="urn:microsoft.com/office/officeart/2005/8/layout/orgChart1"/>
    <dgm:cxn modelId="{63B666D8-C47F-4B9B-AD26-098ECB74B8E6}" type="presParOf" srcId="{F4639530-2BD3-4619-B46A-E4E6C2B697BA}" destId="{9EB65695-5166-41B3-81AB-2CFA46C8358F}" srcOrd="0" destOrd="0" presId="urn:microsoft.com/office/officeart/2005/8/layout/orgChart1"/>
    <dgm:cxn modelId="{EA701F48-B740-401F-B863-FCEA818F368C}" type="presParOf" srcId="{F4639530-2BD3-4619-B46A-E4E6C2B697BA}" destId="{B0EE0F18-06C7-48B6-8F4E-96AD16469075}" srcOrd="1" destOrd="0" presId="urn:microsoft.com/office/officeart/2005/8/layout/orgChart1"/>
    <dgm:cxn modelId="{D3C31270-55F0-472B-AE90-E66948AF20C9}" type="presParOf" srcId="{A6FDF59E-B1E3-4331-9EB5-06C086F912BA}" destId="{70A58F11-8272-4BD4-B417-0B09AC7E90CE}" srcOrd="1" destOrd="0" presId="urn:microsoft.com/office/officeart/2005/8/layout/orgChart1"/>
    <dgm:cxn modelId="{AD945A65-C2B5-4317-8477-6A574944BEA9}" type="presParOf" srcId="{70A58F11-8272-4BD4-B417-0B09AC7E90CE}" destId="{2949514A-887E-4BC1-BD24-D8F875823394}" srcOrd="0" destOrd="0" presId="urn:microsoft.com/office/officeart/2005/8/layout/orgChart1"/>
    <dgm:cxn modelId="{A5E40813-051C-4766-8B71-FE939072A3EB}" type="presParOf" srcId="{70A58F11-8272-4BD4-B417-0B09AC7E90CE}" destId="{0DE7826F-0AB1-4CE7-AEF5-F200E1AC1BCC}" srcOrd="1" destOrd="0" presId="urn:microsoft.com/office/officeart/2005/8/layout/orgChart1"/>
    <dgm:cxn modelId="{4B42753E-D923-4048-B546-684044A9201A}" type="presParOf" srcId="{0DE7826F-0AB1-4CE7-AEF5-F200E1AC1BCC}" destId="{E0C6B3C0-09F6-4005-8140-B0A9A0CCC9BC}" srcOrd="0" destOrd="0" presId="urn:microsoft.com/office/officeart/2005/8/layout/orgChart1"/>
    <dgm:cxn modelId="{6797B6FD-37C7-4DD4-B2FA-D638955EA202}" type="presParOf" srcId="{E0C6B3C0-09F6-4005-8140-B0A9A0CCC9BC}" destId="{F314E928-9E93-4194-AAE9-CEC3C6DE46A1}" srcOrd="0" destOrd="0" presId="urn:microsoft.com/office/officeart/2005/8/layout/orgChart1"/>
    <dgm:cxn modelId="{3F4A59C7-922E-4070-9863-64F41356E51C}" type="presParOf" srcId="{E0C6B3C0-09F6-4005-8140-B0A9A0CCC9BC}" destId="{52B7685A-1786-4684-BBF2-FB9B6FC29213}" srcOrd="1" destOrd="0" presId="urn:microsoft.com/office/officeart/2005/8/layout/orgChart1"/>
    <dgm:cxn modelId="{BC4DBAA9-4E44-48DC-97CA-A773258BF95B}" type="presParOf" srcId="{0DE7826F-0AB1-4CE7-AEF5-F200E1AC1BCC}" destId="{9047BD36-352B-40C2-89AA-49607E3AC8AA}" srcOrd="1" destOrd="0" presId="urn:microsoft.com/office/officeart/2005/8/layout/orgChart1"/>
    <dgm:cxn modelId="{C71673D6-8D46-46E8-AB41-A4B180C4079F}" type="presParOf" srcId="{0DE7826F-0AB1-4CE7-AEF5-F200E1AC1BCC}" destId="{213F5E20-4B02-4D9C-8965-5252E0B303B7}" srcOrd="2" destOrd="0" presId="urn:microsoft.com/office/officeart/2005/8/layout/orgChart1"/>
    <dgm:cxn modelId="{AF6616BB-A46E-4DE4-8440-3ED5C1C78A8E}" type="presParOf" srcId="{70A58F11-8272-4BD4-B417-0B09AC7E90CE}" destId="{D757912C-3074-4E12-99A2-2CB2212526A5}" srcOrd="2" destOrd="0" presId="urn:microsoft.com/office/officeart/2005/8/layout/orgChart1"/>
    <dgm:cxn modelId="{A7F3700F-BAC5-4A31-A500-55D6E76BD269}" type="presParOf" srcId="{70A58F11-8272-4BD4-B417-0B09AC7E90CE}" destId="{8A5F169C-7936-4496-A270-3C02DBC7177C}" srcOrd="3" destOrd="0" presId="urn:microsoft.com/office/officeart/2005/8/layout/orgChart1"/>
    <dgm:cxn modelId="{35E877EF-6A00-474E-802D-6FE4CD245A46}" type="presParOf" srcId="{8A5F169C-7936-4496-A270-3C02DBC7177C}" destId="{19648DED-471F-41DD-B0F0-90BA5D2391AB}" srcOrd="0" destOrd="0" presId="urn:microsoft.com/office/officeart/2005/8/layout/orgChart1"/>
    <dgm:cxn modelId="{34B70CDB-07FA-4407-8174-21304FFBD027}" type="presParOf" srcId="{19648DED-471F-41DD-B0F0-90BA5D2391AB}" destId="{0C140605-B091-41FD-9409-5CEFEB3F9734}" srcOrd="0" destOrd="0" presId="urn:microsoft.com/office/officeart/2005/8/layout/orgChart1"/>
    <dgm:cxn modelId="{6EABB6E1-215C-4C64-AB6D-67A809384187}" type="presParOf" srcId="{19648DED-471F-41DD-B0F0-90BA5D2391AB}" destId="{DD1A582D-3F6B-4966-9485-07C997392A66}" srcOrd="1" destOrd="0" presId="urn:microsoft.com/office/officeart/2005/8/layout/orgChart1"/>
    <dgm:cxn modelId="{ECF30676-710C-4B48-AA4F-A5F72A8760C9}" type="presParOf" srcId="{8A5F169C-7936-4496-A270-3C02DBC7177C}" destId="{777DD66F-94B5-4ABB-A2C4-BEA2ED6B9886}" srcOrd="1" destOrd="0" presId="urn:microsoft.com/office/officeart/2005/8/layout/orgChart1"/>
    <dgm:cxn modelId="{35D4773D-C9BC-4020-8445-7C396D80C8CC}" type="presParOf" srcId="{8A5F169C-7936-4496-A270-3C02DBC7177C}" destId="{9954E757-C78B-4CCE-93B4-9A79BF56FBED}" srcOrd="2" destOrd="0" presId="urn:microsoft.com/office/officeart/2005/8/layout/orgChart1"/>
    <dgm:cxn modelId="{42921B9E-870E-4556-BA3D-AAEDED08E23C}" type="presParOf" srcId="{70A58F11-8272-4BD4-B417-0B09AC7E90CE}" destId="{3C71AD65-2BE5-45D7-9B06-8357239B2448}" srcOrd="4" destOrd="0" presId="urn:microsoft.com/office/officeart/2005/8/layout/orgChart1"/>
    <dgm:cxn modelId="{8EDB237D-A01F-4E64-ABF0-020E3AFACDE2}" type="presParOf" srcId="{70A58F11-8272-4BD4-B417-0B09AC7E90CE}" destId="{BEB4F368-2E26-4679-99C5-891B25048801}" srcOrd="5" destOrd="0" presId="urn:microsoft.com/office/officeart/2005/8/layout/orgChart1"/>
    <dgm:cxn modelId="{F5992A78-F25F-4A31-9BBA-4800D4564D71}" type="presParOf" srcId="{BEB4F368-2E26-4679-99C5-891B25048801}" destId="{7C8E1FA3-A332-4BF6-8451-E952EA5F3F2F}" srcOrd="0" destOrd="0" presId="urn:microsoft.com/office/officeart/2005/8/layout/orgChart1"/>
    <dgm:cxn modelId="{3A5D17F2-FFD4-460F-A4C0-EE63D00EFC2C}" type="presParOf" srcId="{7C8E1FA3-A332-4BF6-8451-E952EA5F3F2F}" destId="{809BF31C-D899-4276-A42C-F54A314FBD42}" srcOrd="0" destOrd="0" presId="urn:microsoft.com/office/officeart/2005/8/layout/orgChart1"/>
    <dgm:cxn modelId="{E601EBD5-41F2-400D-8D60-BC933D73A4E1}" type="presParOf" srcId="{7C8E1FA3-A332-4BF6-8451-E952EA5F3F2F}" destId="{9EDECF3D-5CC5-4A5A-93AE-EC3BD758EAD8}" srcOrd="1" destOrd="0" presId="urn:microsoft.com/office/officeart/2005/8/layout/orgChart1"/>
    <dgm:cxn modelId="{2C183BE5-0B13-43F4-ABB7-EA87C17BD32C}" type="presParOf" srcId="{BEB4F368-2E26-4679-99C5-891B25048801}" destId="{AC677122-061D-4AFB-80A3-3E6FE5DADFD7}" srcOrd="1" destOrd="0" presId="urn:microsoft.com/office/officeart/2005/8/layout/orgChart1"/>
    <dgm:cxn modelId="{0ACBC89D-9E03-4B2F-B87D-BF8D0E14806C}" type="presParOf" srcId="{BEB4F368-2E26-4679-99C5-891B25048801}" destId="{FC7CFCF1-F2D7-46C4-B80F-E029C8405397}" srcOrd="2" destOrd="0" presId="urn:microsoft.com/office/officeart/2005/8/layout/orgChart1"/>
    <dgm:cxn modelId="{A72CE97C-4D6F-432C-8514-FE3058BD0336}" type="presParOf" srcId="{A6FDF59E-B1E3-4331-9EB5-06C086F912BA}" destId="{F582939B-F515-4896-8D4C-641D61D4AA1D}" srcOrd="2" destOrd="0" presId="urn:microsoft.com/office/officeart/2005/8/layout/orgChart1"/>
    <dgm:cxn modelId="{AAC7BE08-CA70-4810-ADA1-214FAEC81CE3}" type="presParOf" srcId="{54256ECC-53C6-40C9-A0B2-BA4272F3CCC5}" destId="{3441F6FF-D266-45B6-BBA1-424EEED4306E}" srcOrd="2" destOrd="0" presId="urn:microsoft.com/office/officeart/2005/8/layout/orgChart1"/>
    <dgm:cxn modelId="{7B68CE2E-D5F2-4655-9EB2-3226D7950339}" type="presParOf" srcId="{44722057-44F0-4E86-B0B3-46364F99ABB6}" destId="{84B874E5-CEF1-4ACB-B007-9A42998B52FA}" srcOrd="4" destOrd="0" presId="urn:microsoft.com/office/officeart/2005/8/layout/orgChart1"/>
    <dgm:cxn modelId="{6FB9C205-A022-4302-A7BF-5B190DD5E552}" type="presParOf" srcId="{44722057-44F0-4E86-B0B3-46364F99ABB6}" destId="{B0921CAD-20A6-4D78-A929-8BCA6992AEB4}" srcOrd="5" destOrd="0" presId="urn:microsoft.com/office/officeart/2005/8/layout/orgChart1"/>
    <dgm:cxn modelId="{C9C559F0-1EF1-46F7-B431-4F7059F1B1B8}" type="presParOf" srcId="{B0921CAD-20A6-4D78-A929-8BCA6992AEB4}" destId="{FCABB67A-CC22-4F96-A469-B393295DACE0}" srcOrd="0" destOrd="0" presId="urn:microsoft.com/office/officeart/2005/8/layout/orgChart1"/>
    <dgm:cxn modelId="{7B310E5C-56D4-4ED0-BA7F-AE9443E650C2}" type="presParOf" srcId="{FCABB67A-CC22-4F96-A469-B393295DACE0}" destId="{832582DD-DCAB-4326-8C25-3BB2D1F7C36F}" srcOrd="0" destOrd="0" presId="urn:microsoft.com/office/officeart/2005/8/layout/orgChart1"/>
    <dgm:cxn modelId="{653D5770-E3B3-4E57-9007-BD7778B9FB8B}" type="presParOf" srcId="{FCABB67A-CC22-4F96-A469-B393295DACE0}" destId="{27D34ED0-5F6F-411D-804F-BEF70ECB624E}" srcOrd="1" destOrd="0" presId="urn:microsoft.com/office/officeart/2005/8/layout/orgChart1"/>
    <dgm:cxn modelId="{E562ADFA-6D68-4913-998D-91A21422DA95}" type="presParOf" srcId="{B0921CAD-20A6-4D78-A929-8BCA6992AEB4}" destId="{D78C674A-BAD0-4DA9-BD9B-02B512F58D03}" srcOrd="1" destOrd="0" presId="urn:microsoft.com/office/officeart/2005/8/layout/orgChart1"/>
    <dgm:cxn modelId="{8EC344A1-C713-46DF-A625-DEC01FF6D7CC}" type="presParOf" srcId="{D78C674A-BAD0-4DA9-BD9B-02B512F58D03}" destId="{002167F6-1C98-4B45-AFBF-28CF7240565C}" srcOrd="0" destOrd="0" presId="urn:microsoft.com/office/officeart/2005/8/layout/orgChart1"/>
    <dgm:cxn modelId="{16EE9A8B-468D-4DEB-AB8B-1B03195FF000}" type="presParOf" srcId="{D78C674A-BAD0-4DA9-BD9B-02B512F58D03}" destId="{A1720CC3-C478-4A39-B64E-BF42279EC0E0}" srcOrd="1" destOrd="0" presId="urn:microsoft.com/office/officeart/2005/8/layout/orgChart1"/>
    <dgm:cxn modelId="{76F5CFE8-C433-410D-8CF6-3EAA431C8989}" type="presParOf" srcId="{A1720CC3-C478-4A39-B64E-BF42279EC0E0}" destId="{5D50182F-0E12-4D03-BB5E-A4F6F683D263}" srcOrd="0" destOrd="0" presId="urn:microsoft.com/office/officeart/2005/8/layout/orgChart1"/>
    <dgm:cxn modelId="{17106440-3A08-4DE2-A686-F4ED6E8F28BD}" type="presParOf" srcId="{5D50182F-0E12-4D03-BB5E-A4F6F683D263}" destId="{7D1B805E-AC5D-4501-A5CC-0E70AB675D58}" srcOrd="0" destOrd="0" presId="urn:microsoft.com/office/officeart/2005/8/layout/orgChart1"/>
    <dgm:cxn modelId="{5BBF2D9C-A547-47CE-8D43-BB72EDE696D8}" type="presParOf" srcId="{5D50182F-0E12-4D03-BB5E-A4F6F683D263}" destId="{E68CB2FB-A04D-4D76-BD22-2953AA2212FB}" srcOrd="1" destOrd="0" presId="urn:microsoft.com/office/officeart/2005/8/layout/orgChart1"/>
    <dgm:cxn modelId="{D932122A-6F7E-4F69-B608-4CABDB5669A9}" type="presParOf" srcId="{A1720CC3-C478-4A39-B64E-BF42279EC0E0}" destId="{B5A3924E-18B3-4CC1-B24D-BADAED0FBD4A}" srcOrd="1" destOrd="0" presId="urn:microsoft.com/office/officeart/2005/8/layout/orgChart1"/>
    <dgm:cxn modelId="{BB0C8A08-D0C1-4CBC-B667-744300EFCAA4}" type="presParOf" srcId="{A1720CC3-C478-4A39-B64E-BF42279EC0E0}" destId="{BBD18EDF-5D4B-41B9-ABA6-2EF69033D1EA}" srcOrd="2" destOrd="0" presId="urn:microsoft.com/office/officeart/2005/8/layout/orgChart1"/>
    <dgm:cxn modelId="{446820EE-D7D0-4996-AB2A-2E6688D6503E}" type="presParOf" srcId="{D78C674A-BAD0-4DA9-BD9B-02B512F58D03}" destId="{FAA6AF07-170C-450D-8386-A3CFF8DD5A3D}" srcOrd="2" destOrd="0" presId="urn:microsoft.com/office/officeart/2005/8/layout/orgChart1"/>
    <dgm:cxn modelId="{BE1C9E7F-C7A6-4052-B704-F1313AF00833}" type="presParOf" srcId="{D78C674A-BAD0-4DA9-BD9B-02B512F58D03}" destId="{0C29F53B-D2F6-479E-8FC5-1287DCBC8191}" srcOrd="3" destOrd="0" presId="urn:microsoft.com/office/officeart/2005/8/layout/orgChart1"/>
    <dgm:cxn modelId="{ABCCEAC9-5E28-435F-ADA6-8EDF582D1AD7}" type="presParOf" srcId="{0C29F53B-D2F6-479E-8FC5-1287DCBC8191}" destId="{D6D64F05-6E9F-497C-BCB1-03EA9C64BEC9}" srcOrd="0" destOrd="0" presId="urn:microsoft.com/office/officeart/2005/8/layout/orgChart1"/>
    <dgm:cxn modelId="{0D7CCA73-419A-4B3B-9C2C-99176D273FBA}" type="presParOf" srcId="{D6D64F05-6E9F-497C-BCB1-03EA9C64BEC9}" destId="{307D71C4-C966-4F81-A63C-FFC3A2A290D3}" srcOrd="0" destOrd="0" presId="urn:microsoft.com/office/officeart/2005/8/layout/orgChart1"/>
    <dgm:cxn modelId="{FE52E713-B64A-42B1-943C-91BB95E4B710}" type="presParOf" srcId="{D6D64F05-6E9F-497C-BCB1-03EA9C64BEC9}" destId="{EE542D32-1A6A-4010-95D0-A65D14900964}" srcOrd="1" destOrd="0" presId="urn:microsoft.com/office/officeart/2005/8/layout/orgChart1"/>
    <dgm:cxn modelId="{53534ACB-6175-4A0F-8421-FCACED673B8B}" type="presParOf" srcId="{0C29F53B-D2F6-479E-8FC5-1287DCBC8191}" destId="{2E778656-A225-4BEF-B859-1B087A2F8C4F}" srcOrd="1" destOrd="0" presId="urn:microsoft.com/office/officeart/2005/8/layout/orgChart1"/>
    <dgm:cxn modelId="{43697D3B-A5F9-4EE5-AA5F-D5AA5B49F2BB}" type="presParOf" srcId="{0C29F53B-D2F6-479E-8FC5-1287DCBC8191}" destId="{C704F7EF-9E27-41C4-8BD3-C85F7FCD19FD}" srcOrd="2" destOrd="0" presId="urn:microsoft.com/office/officeart/2005/8/layout/orgChart1"/>
    <dgm:cxn modelId="{2C9F15D6-050F-4F8E-BB48-926A91B8B409}" type="presParOf" srcId="{D78C674A-BAD0-4DA9-BD9B-02B512F58D03}" destId="{1E81AF81-351F-42D4-935A-308287EFA2E8}" srcOrd="4" destOrd="0" presId="urn:microsoft.com/office/officeart/2005/8/layout/orgChart1"/>
    <dgm:cxn modelId="{B9DAEDD5-A33C-494E-9D9C-A335EE774197}" type="presParOf" srcId="{D78C674A-BAD0-4DA9-BD9B-02B512F58D03}" destId="{2051DEF4-9549-4C33-B191-C780128DC8CC}" srcOrd="5" destOrd="0" presId="urn:microsoft.com/office/officeart/2005/8/layout/orgChart1"/>
    <dgm:cxn modelId="{8C087881-AF47-4B69-AC47-A43DB9804065}" type="presParOf" srcId="{2051DEF4-9549-4C33-B191-C780128DC8CC}" destId="{8F42CFC6-ADD5-498A-970D-967328EF3D1F}" srcOrd="0" destOrd="0" presId="urn:microsoft.com/office/officeart/2005/8/layout/orgChart1"/>
    <dgm:cxn modelId="{107F710A-E4A2-4BAD-AA4B-E25F234DA566}" type="presParOf" srcId="{8F42CFC6-ADD5-498A-970D-967328EF3D1F}" destId="{FB3C2362-5BCA-4275-B5FA-24AB1F2C44B0}" srcOrd="0" destOrd="0" presId="urn:microsoft.com/office/officeart/2005/8/layout/orgChart1"/>
    <dgm:cxn modelId="{71487435-DA2F-4FC2-9624-48391A7F7B67}" type="presParOf" srcId="{8F42CFC6-ADD5-498A-970D-967328EF3D1F}" destId="{758586F5-9149-4B90-9E8B-E96A7C34F494}" srcOrd="1" destOrd="0" presId="urn:microsoft.com/office/officeart/2005/8/layout/orgChart1"/>
    <dgm:cxn modelId="{25756EBF-70BE-4066-BEC6-D1EC34B77BBA}" type="presParOf" srcId="{2051DEF4-9549-4C33-B191-C780128DC8CC}" destId="{9B4AF820-7EDC-4876-8B27-4D13690438DD}" srcOrd="1" destOrd="0" presId="urn:microsoft.com/office/officeart/2005/8/layout/orgChart1"/>
    <dgm:cxn modelId="{6D726346-559F-43E9-8F68-B7C94BCA5D94}" type="presParOf" srcId="{2051DEF4-9549-4C33-B191-C780128DC8CC}" destId="{8DF3F87E-573C-445D-AD91-1C99E0FB5A21}" srcOrd="2" destOrd="0" presId="urn:microsoft.com/office/officeart/2005/8/layout/orgChart1"/>
    <dgm:cxn modelId="{BA9FA358-6799-46AA-AB9F-EB492BAADA54}" type="presParOf" srcId="{D78C674A-BAD0-4DA9-BD9B-02B512F58D03}" destId="{D094B8D3-C6D4-435B-8548-FAD86859A9C0}" srcOrd="6" destOrd="0" presId="urn:microsoft.com/office/officeart/2005/8/layout/orgChart1"/>
    <dgm:cxn modelId="{BE5FC33D-C42D-4ECB-B49B-BE1360877F4C}" type="presParOf" srcId="{D78C674A-BAD0-4DA9-BD9B-02B512F58D03}" destId="{DFBF531B-8F76-4307-96FE-AE9254838650}" srcOrd="7" destOrd="0" presId="urn:microsoft.com/office/officeart/2005/8/layout/orgChart1"/>
    <dgm:cxn modelId="{9794DEEF-3918-4638-9066-E7ECA2930451}" type="presParOf" srcId="{DFBF531B-8F76-4307-96FE-AE9254838650}" destId="{8BCC7000-4428-4A95-B6A1-DC3A9EAE43E2}" srcOrd="0" destOrd="0" presId="urn:microsoft.com/office/officeart/2005/8/layout/orgChart1"/>
    <dgm:cxn modelId="{B65B88DF-896F-428C-864A-2654524FD992}" type="presParOf" srcId="{8BCC7000-4428-4A95-B6A1-DC3A9EAE43E2}" destId="{DFD2BED8-3BB7-4E6D-959F-8A95FC96112B}" srcOrd="0" destOrd="0" presId="urn:microsoft.com/office/officeart/2005/8/layout/orgChart1"/>
    <dgm:cxn modelId="{312A1201-2EF3-4058-9954-9E59041A6F3F}" type="presParOf" srcId="{8BCC7000-4428-4A95-B6A1-DC3A9EAE43E2}" destId="{2A5231A6-EAB6-4A91-9B02-1D34CD3A0AE7}" srcOrd="1" destOrd="0" presId="urn:microsoft.com/office/officeart/2005/8/layout/orgChart1"/>
    <dgm:cxn modelId="{9D526694-0290-49B4-957A-A65F3AB09811}" type="presParOf" srcId="{DFBF531B-8F76-4307-96FE-AE9254838650}" destId="{88D022A7-B451-4A7B-9782-9C89950ADCFC}" srcOrd="1" destOrd="0" presId="urn:microsoft.com/office/officeart/2005/8/layout/orgChart1"/>
    <dgm:cxn modelId="{F9AFCE0A-6580-4CDF-AB72-068D61A10AA3}" type="presParOf" srcId="{DFBF531B-8F76-4307-96FE-AE9254838650}" destId="{69CB7976-B837-4D7F-A45B-22F1E27E7F40}" srcOrd="2" destOrd="0" presId="urn:microsoft.com/office/officeart/2005/8/layout/orgChart1"/>
    <dgm:cxn modelId="{502F3022-EDC7-4B06-93D8-790E3B8711FE}" type="presParOf" srcId="{B0921CAD-20A6-4D78-A929-8BCA6992AEB4}" destId="{530C07E4-7421-418A-A23C-7903048A1D61}" srcOrd="2" destOrd="0" presId="urn:microsoft.com/office/officeart/2005/8/layout/orgChart1"/>
    <dgm:cxn modelId="{B373351E-247C-4E0C-B69A-CAD0C7D2DD85}" type="presParOf" srcId="{5C1A3320-208D-4CF4-ADED-7FF0611A731F}" destId="{19BEF14F-DAEF-47A8-9BAE-4D58984DB76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4B8D3-C6D4-435B-8548-FAD86859A9C0}">
      <dsp:nvSpPr>
        <dsp:cNvPr id="0" name=""/>
        <dsp:cNvSpPr/>
      </dsp:nvSpPr>
      <dsp:spPr>
        <a:xfrm>
          <a:off x="6280943" y="1843872"/>
          <a:ext cx="227930" cy="3935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5593"/>
              </a:lnTo>
              <a:lnTo>
                <a:pt x="227930" y="393559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1AF81-351F-42D4-935A-308287EFA2E8}">
      <dsp:nvSpPr>
        <dsp:cNvPr id="0" name=""/>
        <dsp:cNvSpPr/>
      </dsp:nvSpPr>
      <dsp:spPr>
        <a:xfrm>
          <a:off x="6280943" y="1843872"/>
          <a:ext cx="227930" cy="285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724"/>
              </a:lnTo>
              <a:lnTo>
                <a:pt x="227930" y="285672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6AF07-170C-450D-8386-A3CFF8DD5A3D}">
      <dsp:nvSpPr>
        <dsp:cNvPr id="0" name=""/>
        <dsp:cNvSpPr/>
      </dsp:nvSpPr>
      <dsp:spPr>
        <a:xfrm>
          <a:off x="6280943" y="1843872"/>
          <a:ext cx="227930" cy="177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854"/>
              </a:lnTo>
              <a:lnTo>
                <a:pt x="227930" y="177785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167F6-1C98-4B45-AFBF-28CF7240565C}">
      <dsp:nvSpPr>
        <dsp:cNvPr id="0" name=""/>
        <dsp:cNvSpPr/>
      </dsp:nvSpPr>
      <dsp:spPr>
        <a:xfrm>
          <a:off x="6280943" y="1843872"/>
          <a:ext cx="227930" cy="69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8985"/>
              </a:lnTo>
              <a:lnTo>
                <a:pt x="227930" y="6989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874E5-CEF1-4ACB-B007-9A42998B52FA}">
      <dsp:nvSpPr>
        <dsp:cNvPr id="0" name=""/>
        <dsp:cNvSpPr/>
      </dsp:nvSpPr>
      <dsp:spPr>
        <a:xfrm>
          <a:off x="4057990" y="765003"/>
          <a:ext cx="2830766" cy="319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51"/>
              </a:lnTo>
              <a:lnTo>
                <a:pt x="2830766" y="159551"/>
              </a:lnTo>
              <a:lnTo>
                <a:pt x="2830766" y="3191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1AD65-2BE5-45D7-9B06-8357239B2448}">
      <dsp:nvSpPr>
        <dsp:cNvPr id="0" name=""/>
        <dsp:cNvSpPr/>
      </dsp:nvSpPr>
      <dsp:spPr>
        <a:xfrm>
          <a:off x="4442307" y="2922741"/>
          <a:ext cx="227930" cy="285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724"/>
              </a:lnTo>
              <a:lnTo>
                <a:pt x="227930" y="285672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7912C-3074-4E12-99A2-2CB2212526A5}">
      <dsp:nvSpPr>
        <dsp:cNvPr id="0" name=""/>
        <dsp:cNvSpPr/>
      </dsp:nvSpPr>
      <dsp:spPr>
        <a:xfrm>
          <a:off x="4442307" y="2922741"/>
          <a:ext cx="227930" cy="177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854"/>
              </a:lnTo>
              <a:lnTo>
                <a:pt x="227930" y="177785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9514A-887E-4BC1-BD24-D8F875823394}">
      <dsp:nvSpPr>
        <dsp:cNvPr id="0" name=""/>
        <dsp:cNvSpPr/>
      </dsp:nvSpPr>
      <dsp:spPr>
        <a:xfrm>
          <a:off x="4442307" y="2922741"/>
          <a:ext cx="227930" cy="69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8985"/>
              </a:lnTo>
              <a:lnTo>
                <a:pt x="227930" y="6989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66599-BE7F-4A86-9FA9-DB4084422A49}">
      <dsp:nvSpPr>
        <dsp:cNvPr id="0" name=""/>
        <dsp:cNvSpPr/>
      </dsp:nvSpPr>
      <dsp:spPr>
        <a:xfrm>
          <a:off x="4130803" y="1843872"/>
          <a:ext cx="919318" cy="319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551"/>
              </a:lnTo>
              <a:lnTo>
                <a:pt x="919318" y="159551"/>
              </a:lnTo>
              <a:lnTo>
                <a:pt x="919318" y="3191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B00FA-91E1-4F67-A5C8-F84593542ECB}">
      <dsp:nvSpPr>
        <dsp:cNvPr id="0" name=""/>
        <dsp:cNvSpPr/>
      </dsp:nvSpPr>
      <dsp:spPr>
        <a:xfrm>
          <a:off x="2603671" y="2922741"/>
          <a:ext cx="227930" cy="177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854"/>
              </a:lnTo>
              <a:lnTo>
                <a:pt x="227930" y="177785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0C3AE-9350-4BAA-AE44-9E87A63934F5}">
      <dsp:nvSpPr>
        <dsp:cNvPr id="0" name=""/>
        <dsp:cNvSpPr/>
      </dsp:nvSpPr>
      <dsp:spPr>
        <a:xfrm>
          <a:off x="2603671" y="2922741"/>
          <a:ext cx="227930" cy="69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8985"/>
              </a:lnTo>
              <a:lnTo>
                <a:pt x="227930" y="6989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A355A-9830-4B46-9DE5-14D98953E904}">
      <dsp:nvSpPr>
        <dsp:cNvPr id="0" name=""/>
        <dsp:cNvSpPr/>
      </dsp:nvSpPr>
      <dsp:spPr>
        <a:xfrm>
          <a:off x="3211484" y="1843872"/>
          <a:ext cx="919318" cy="319102"/>
        </a:xfrm>
        <a:custGeom>
          <a:avLst/>
          <a:gdLst/>
          <a:ahLst/>
          <a:cxnLst/>
          <a:rect l="0" t="0" r="0" b="0"/>
          <a:pathLst>
            <a:path>
              <a:moveTo>
                <a:pt x="919318" y="0"/>
              </a:moveTo>
              <a:lnTo>
                <a:pt x="919318" y="159551"/>
              </a:lnTo>
              <a:lnTo>
                <a:pt x="0" y="159551"/>
              </a:lnTo>
              <a:lnTo>
                <a:pt x="0" y="3191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6C515-D6D5-47E4-ACBE-CC638002348F}">
      <dsp:nvSpPr>
        <dsp:cNvPr id="0" name=""/>
        <dsp:cNvSpPr/>
      </dsp:nvSpPr>
      <dsp:spPr>
        <a:xfrm>
          <a:off x="4012270" y="765003"/>
          <a:ext cx="91440" cy="3191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9551"/>
              </a:lnTo>
              <a:lnTo>
                <a:pt x="118532" y="159551"/>
              </a:lnTo>
              <a:lnTo>
                <a:pt x="118532" y="3191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C3B82-8B28-46DA-99CC-E12DAC6DAF2C}">
      <dsp:nvSpPr>
        <dsp:cNvPr id="0" name=""/>
        <dsp:cNvSpPr/>
      </dsp:nvSpPr>
      <dsp:spPr>
        <a:xfrm>
          <a:off x="765035" y="2922741"/>
          <a:ext cx="227930" cy="2856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724"/>
              </a:lnTo>
              <a:lnTo>
                <a:pt x="227930" y="285672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B6E020-FE2D-48B8-ADE5-66772EB2DB7B}">
      <dsp:nvSpPr>
        <dsp:cNvPr id="0" name=""/>
        <dsp:cNvSpPr/>
      </dsp:nvSpPr>
      <dsp:spPr>
        <a:xfrm>
          <a:off x="765035" y="2922741"/>
          <a:ext cx="227930" cy="177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854"/>
              </a:lnTo>
              <a:lnTo>
                <a:pt x="227930" y="177785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7C00A-1E70-4066-8534-10631389F236}">
      <dsp:nvSpPr>
        <dsp:cNvPr id="0" name=""/>
        <dsp:cNvSpPr/>
      </dsp:nvSpPr>
      <dsp:spPr>
        <a:xfrm>
          <a:off x="765035" y="2922741"/>
          <a:ext cx="227930" cy="69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8985"/>
              </a:lnTo>
              <a:lnTo>
                <a:pt x="227930" y="6989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BF7EB-3B96-48A1-8F3E-BC167549114D}">
      <dsp:nvSpPr>
        <dsp:cNvPr id="0" name=""/>
        <dsp:cNvSpPr/>
      </dsp:nvSpPr>
      <dsp:spPr>
        <a:xfrm>
          <a:off x="1327128" y="1843872"/>
          <a:ext cx="91440" cy="3191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10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06AB1-48C1-42AD-A77B-EE613A8DCD9A}">
      <dsp:nvSpPr>
        <dsp:cNvPr id="0" name=""/>
        <dsp:cNvSpPr/>
      </dsp:nvSpPr>
      <dsp:spPr>
        <a:xfrm>
          <a:off x="1372848" y="765003"/>
          <a:ext cx="2685142" cy="319102"/>
        </a:xfrm>
        <a:custGeom>
          <a:avLst/>
          <a:gdLst/>
          <a:ahLst/>
          <a:cxnLst/>
          <a:rect l="0" t="0" r="0" b="0"/>
          <a:pathLst>
            <a:path>
              <a:moveTo>
                <a:pt x="2685142" y="0"/>
              </a:moveTo>
              <a:lnTo>
                <a:pt x="2685142" y="159551"/>
              </a:lnTo>
              <a:lnTo>
                <a:pt x="0" y="159551"/>
              </a:lnTo>
              <a:lnTo>
                <a:pt x="0" y="3191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09B18-79A6-4ECC-A164-580BBB58A408}">
      <dsp:nvSpPr>
        <dsp:cNvPr id="0" name=""/>
        <dsp:cNvSpPr/>
      </dsp:nvSpPr>
      <dsp:spPr>
        <a:xfrm>
          <a:off x="3154255" y="5236"/>
          <a:ext cx="1807470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Právne formy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podnikania v SR</a:t>
          </a:r>
        </a:p>
      </dsp:txBody>
      <dsp:txXfrm>
        <a:off x="3154255" y="5236"/>
        <a:ext cx="1807470" cy="759767"/>
      </dsp:txXfrm>
    </dsp:sp>
    <dsp:sp modelId="{A7CB89E2-1BC6-4C71-8F99-22E9B643395A}">
      <dsp:nvSpPr>
        <dsp:cNvPr id="0" name=""/>
        <dsp:cNvSpPr/>
      </dsp:nvSpPr>
      <dsp:spPr>
        <a:xfrm>
          <a:off x="467457" y="1084105"/>
          <a:ext cx="1810783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Podnik jednotlivca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1" u="none" strike="noStrike" kern="1200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Živnosti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rPr>
            <a:t>( SZČO)</a:t>
          </a:r>
        </a:p>
      </dsp:txBody>
      <dsp:txXfrm>
        <a:off x="467457" y="1084105"/>
        <a:ext cx="1810783" cy="759767"/>
      </dsp:txXfrm>
    </dsp:sp>
    <dsp:sp modelId="{91BA42CF-59ED-49EB-B45C-160CDEB38AE9}">
      <dsp:nvSpPr>
        <dsp:cNvPr id="0" name=""/>
        <dsp:cNvSpPr/>
      </dsp:nvSpPr>
      <dsp:spPr>
        <a:xfrm>
          <a:off x="613081" y="2162974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Podľa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požiadaviek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na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odbornú spôsobilosť</a:t>
          </a:r>
        </a:p>
      </dsp:txBody>
      <dsp:txXfrm>
        <a:off x="613081" y="2162974"/>
        <a:ext cx="1519534" cy="759767"/>
      </dsp:txXfrm>
    </dsp:sp>
    <dsp:sp modelId="{2CA92825-DC02-4B99-AF3A-ED50CEF180ED}">
      <dsp:nvSpPr>
        <dsp:cNvPr id="0" name=""/>
        <dsp:cNvSpPr/>
      </dsp:nvSpPr>
      <dsp:spPr>
        <a:xfrm>
          <a:off x="992965" y="3241843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remeselné </a:t>
          </a:r>
        </a:p>
      </dsp:txBody>
      <dsp:txXfrm>
        <a:off x="992965" y="3241843"/>
        <a:ext cx="1519534" cy="759767"/>
      </dsp:txXfrm>
    </dsp:sp>
    <dsp:sp modelId="{DE86BD0C-F9C4-49F3-93E6-4CF3D805C9D0}">
      <dsp:nvSpPr>
        <dsp:cNvPr id="0" name=""/>
        <dsp:cNvSpPr/>
      </dsp:nvSpPr>
      <dsp:spPr>
        <a:xfrm>
          <a:off x="992965" y="4320712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viazané</a:t>
          </a:r>
        </a:p>
      </dsp:txBody>
      <dsp:txXfrm>
        <a:off x="992965" y="4320712"/>
        <a:ext cx="1519534" cy="759767"/>
      </dsp:txXfrm>
    </dsp:sp>
    <dsp:sp modelId="{B93DEAFB-C95C-4047-AFF6-B23C40DFAFE3}">
      <dsp:nvSpPr>
        <dsp:cNvPr id="0" name=""/>
        <dsp:cNvSpPr/>
      </dsp:nvSpPr>
      <dsp:spPr>
        <a:xfrm>
          <a:off x="992965" y="5399581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voľné</a:t>
          </a:r>
        </a:p>
      </dsp:txBody>
      <dsp:txXfrm>
        <a:off x="992965" y="5399581"/>
        <a:ext cx="1519534" cy="759767"/>
      </dsp:txXfrm>
    </dsp:sp>
    <dsp:sp modelId="{AB3A5932-6A83-42F3-BBAE-B2CAE3DAC3E9}">
      <dsp:nvSpPr>
        <dsp:cNvPr id="0" name=""/>
        <dsp:cNvSpPr/>
      </dsp:nvSpPr>
      <dsp:spPr>
        <a:xfrm>
          <a:off x="3371036" y="1084105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Obchodné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400" b="1" i="0" u="none" strike="noStrike" kern="1200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spoločnosti</a:t>
          </a:r>
        </a:p>
      </dsp:txBody>
      <dsp:txXfrm>
        <a:off x="3371036" y="1084105"/>
        <a:ext cx="1519534" cy="759767"/>
      </dsp:txXfrm>
    </dsp:sp>
    <dsp:sp modelId="{D7FA1728-D5F9-4CDD-A243-78FAFE734FB3}">
      <dsp:nvSpPr>
        <dsp:cNvPr id="0" name=""/>
        <dsp:cNvSpPr/>
      </dsp:nvSpPr>
      <dsp:spPr>
        <a:xfrm>
          <a:off x="2451717" y="2162974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1" i="0" u="none" strike="noStrike" kern="1200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Osobné spoločnosti</a:t>
          </a:r>
        </a:p>
      </dsp:txBody>
      <dsp:txXfrm>
        <a:off x="2451717" y="2162974"/>
        <a:ext cx="1519534" cy="759767"/>
      </dsp:txXfrm>
    </dsp:sp>
    <dsp:sp modelId="{25C149EC-28B3-4CB9-962A-29F563D60C14}">
      <dsp:nvSpPr>
        <dsp:cNvPr id="0" name=""/>
        <dsp:cNvSpPr/>
      </dsp:nvSpPr>
      <dsp:spPr>
        <a:xfrm>
          <a:off x="2831601" y="3241843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v. o. s.</a:t>
          </a:r>
        </a:p>
      </dsp:txBody>
      <dsp:txXfrm>
        <a:off x="2831601" y="3241843"/>
        <a:ext cx="1519534" cy="759767"/>
      </dsp:txXfrm>
    </dsp:sp>
    <dsp:sp modelId="{E0C0B3F8-241F-4066-8009-A51E3A148239}">
      <dsp:nvSpPr>
        <dsp:cNvPr id="0" name=""/>
        <dsp:cNvSpPr/>
      </dsp:nvSpPr>
      <dsp:spPr>
        <a:xfrm>
          <a:off x="2831601" y="4320712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k. s. </a:t>
          </a:r>
        </a:p>
      </dsp:txBody>
      <dsp:txXfrm>
        <a:off x="2831601" y="4320712"/>
        <a:ext cx="1519534" cy="759767"/>
      </dsp:txXfrm>
    </dsp:sp>
    <dsp:sp modelId="{9EB65695-5166-41B3-81AB-2CFA46C8358F}">
      <dsp:nvSpPr>
        <dsp:cNvPr id="0" name=""/>
        <dsp:cNvSpPr/>
      </dsp:nvSpPr>
      <dsp:spPr>
        <a:xfrm>
          <a:off x="4290354" y="2162974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1" i="0" u="none" strike="noStrike" kern="1200" cap="none" normalizeH="0" baseline="0" dirty="0">
              <a:ln/>
              <a:solidFill>
                <a:srgbClr val="E90076"/>
              </a:solidFill>
              <a:effectLst/>
              <a:latin typeface="Arial" pitchFamily="34" charset="0"/>
              <a:cs typeface="Arial" pitchFamily="34" charset="0"/>
            </a:rPr>
            <a:t>Kapitálové spoločnosti</a:t>
          </a:r>
        </a:p>
      </dsp:txBody>
      <dsp:txXfrm>
        <a:off x="4290354" y="2162974"/>
        <a:ext cx="1519534" cy="759767"/>
      </dsp:txXfrm>
    </dsp:sp>
    <dsp:sp modelId="{F314E928-9E93-4194-AAE9-CEC3C6DE46A1}">
      <dsp:nvSpPr>
        <dsp:cNvPr id="0" name=""/>
        <dsp:cNvSpPr/>
      </dsp:nvSpPr>
      <dsp:spPr>
        <a:xfrm>
          <a:off x="4670237" y="3241843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a. s.</a:t>
          </a:r>
        </a:p>
      </dsp:txBody>
      <dsp:txXfrm>
        <a:off x="4670237" y="3241843"/>
        <a:ext cx="1519534" cy="759767"/>
      </dsp:txXfrm>
    </dsp:sp>
    <dsp:sp modelId="{0C140605-B091-41FD-9409-5CEFEB3F9734}">
      <dsp:nvSpPr>
        <dsp:cNvPr id="0" name=""/>
        <dsp:cNvSpPr/>
      </dsp:nvSpPr>
      <dsp:spPr>
        <a:xfrm>
          <a:off x="4670237" y="4320712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3600" b="1" i="1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s. r. o.</a:t>
          </a:r>
        </a:p>
      </dsp:txBody>
      <dsp:txXfrm>
        <a:off x="4670237" y="4320712"/>
        <a:ext cx="1519534" cy="759767"/>
      </dsp:txXfrm>
    </dsp:sp>
    <dsp:sp modelId="{809BF31C-D899-4276-A42C-F54A314FBD42}">
      <dsp:nvSpPr>
        <dsp:cNvPr id="0" name=""/>
        <dsp:cNvSpPr/>
      </dsp:nvSpPr>
      <dsp:spPr>
        <a:xfrm>
          <a:off x="4670237" y="5399581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j. s. a.</a:t>
          </a:r>
        </a:p>
      </dsp:txBody>
      <dsp:txXfrm>
        <a:off x="4670237" y="5399581"/>
        <a:ext cx="1519534" cy="759767"/>
      </dsp:txXfrm>
    </dsp:sp>
    <dsp:sp modelId="{832582DD-DCAB-4326-8C25-3BB2D1F7C36F}">
      <dsp:nvSpPr>
        <dsp:cNvPr id="0" name=""/>
        <dsp:cNvSpPr/>
      </dsp:nvSpPr>
      <dsp:spPr>
        <a:xfrm>
          <a:off x="6128990" y="1084105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1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Družstvá</a:t>
          </a:r>
        </a:p>
      </dsp:txBody>
      <dsp:txXfrm>
        <a:off x="6128990" y="1084105"/>
        <a:ext cx="1519534" cy="759767"/>
      </dsp:txXfrm>
    </dsp:sp>
    <dsp:sp modelId="{7D1B805E-AC5D-4501-A5CC-0E70AB675D58}">
      <dsp:nvSpPr>
        <dsp:cNvPr id="0" name=""/>
        <dsp:cNvSpPr/>
      </dsp:nvSpPr>
      <dsp:spPr>
        <a:xfrm>
          <a:off x="6508873" y="2162974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spotrebné</a:t>
          </a:r>
        </a:p>
      </dsp:txBody>
      <dsp:txXfrm>
        <a:off x="6508873" y="2162974"/>
        <a:ext cx="1519534" cy="759767"/>
      </dsp:txXfrm>
    </dsp:sp>
    <dsp:sp modelId="{307D71C4-C966-4F81-A63C-FFC3A2A290D3}">
      <dsp:nvSpPr>
        <dsp:cNvPr id="0" name=""/>
        <dsp:cNvSpPr/>
      </dsp:nvSpPr>
      <dsp:spPr>
        <a:xfrm>
          <a:off x="6508873" y="3241843"/>
          <a:ext cx="1520612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výrobné</a:t>
          </a:r>
        </a:p>
      </dsp:txBody>
      <dsp:txXfrm>
        <a:off x="6508873" y="3241843"/>
        <a:ext cx="1520612" cy="759767"/>
      </dsp:txXfrm>
    </dsp:sp>
    <dsp:sp modelId="{FB3C2362-5BCA-4275-B5FA-24AB1F2C44B0}">
      <dsp:nvSpPr>
        <dsp:cNvPr id="0" name=""/>
        <dsp:cNvSpPr/>
      </dsp:nvSpPr>
      <dsp:spPr>
        <a:xfrm>
          <a:off x="6508873" y="4320712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bytové</a:t>
          </a:r>
        </a:p>
      </dsp:txBody>
      <dsp:txXfrm>
        <a:off x="6508873" y="4320712"/>
        <a:ext cx="1519534" cy="759767"/>
      </dsp:txXfrm>
    </dsp:sp>
    <dsp:sp modelId="{DFD2BED8-3BB7-4E6D-959F-8A95FC96112B}">
      <dsp:nvSpPr>
        <dsp:cNvPr id="0" name=""/>
        <dsp:cNvSpPr/>
      </dsp:nvSpPr>
      <dsp:spPr>
        <a:xfrm>
          <a:off x="6508873" y="5399581"/>
          <a:ext cx="1519534" cy="7597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sk-SK" sz="1200" b="0" i="0" u="none" strike="noStrike" kern="1200" cap="none" normalizeH="0" baseline="0" dirty="0">
              <a:ln/>
              <a:effectLst/>
              <a:latin typeface="Arial" pitchFamily="34" charset="0"/>
              <a:cs typeface="Arial" pitchFamily="34" charset="0"/>
            </a:rPr>
            <a:t>poskytujúce služby</a:t>
          </a:r>
        </a:p>
      </dsp:txBody>
      <dsp:txXfrm>
        <a:off x="6508873" y="5399581"/>
        <a:ext cx="1519534" cy="75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FD0D8-EAEF-40CD-BD2C-3D7369E90A0A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41C57-C073-4B0E-B728-665689A4A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Bernard </a:t>
            </a:r>
            <a:r>
              <a:rPr lang="en-US" dirty="0" err="1"/>
              <a:t>Arnault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0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 </a:t>
            </a:r>
            <a:r>
              <a:rPr lang="en-US" dirty="0" err="1"/>
              <a:t>reštaurácia</a:t>
            </a:r>
            <a:r>
              <a:rPr lang="en-US" dirty="0"/>
              <a:t> </a:t>
            </a:r>
            <a:r>
              <a:rPr lang="en-US" dirty="0" err="1"/>
              <a:t>predá</a:t>
            </a:r>
            <a:r>
              <a:rPr lang="en-US" dirty="0"/>
              <a:t> </a:t>
            </a:r>
            <a:r>
              <a:rPr lang="en-US" dirty="0" err="1"/>
              <a:t>jedlá</a:t>
            </a:r>
            <a:r>
              <a:rPr lang="en-US" dirty="0"/>
              <a:t> za 10 000 € a </a:t>
            </a:r>
            <a:r>
              <a:rPr lang="en-US" dirty="0" err="1"/>
              <a:t>jej</a:t>
            </a:r>
            <a:r>
              <a:rPr lang="en-US" dirty="0"/>
              <a:t> </a:t>
            </a:r>
            <a:r>
              <a:rPr lang="en-US" dirty="0" err="1"/>
              <a:t>výdavky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suroviny</a:t>
            </a:r>
            <a:r>
              <a:rPr lang="en-US" dirty="0"/>
              <a:t>, </a:t>
            </a:r>
            <a:r>
              <a:rPr lang="en-US" dirty="0" err="1"/>
              <a:t>mzdy</a:t>
            </a:r>
            <a:r>
              <a:rPr lang="en-US" dirty="0"/>
              <a:t> a </a:t>
            </a:r>
            <a:r>
              <a:rPr lang="en-US" dirty="0" err="1"/>
              <a:t>nájom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8 000 €, </a:t>
            </a:r>
            <a:r>
              <a:rPr lang="en-US" dirty="0" err="1"/>
              <a:t>jej</a:t>
            </a:r>
            <a:r>
              <a:rPr lang="en-US" dirty="0"/>
              <a:t> </a:t>
            </a:r>
            <a:r>
              <a:rPr lang="en-US" dirty="0" err="1"/>
              <a:t>zisk</a:t>
            </a:r>
            <a:r>
              <a:rPr lang="en-US" dirty="0"/>
              <a:t> je 2 000 €.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Malý</a:t>
            </a:r>
            <a:r>
              <a:rPr lang="en-US" dirty="0"/>
              <a:t> </a:t>
            </a:r>
            <a:r>
              <a:rPr lang="en-US" dirty="0" err="1"/>
              <a:t>obchod</a:t>
            </a:r>
            <a:r>
              <a:rPr lang="en-US" dirty="0"/>
              <a:t>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čeliť</a:t>
            </a:r>
            <a:r>
              <a:rPr lang="en-US" dirty="0"/>
              <a:t> </a:t>
            </a:r>
            <a:r>
              <a:rPr lang="en-US" dirty="0" err="1"/>
              <a:t>riziku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väčší</a:t>
            </a:r>
            <a:r>
              <a:rPr lang="en-US" dirty="0"/>
              <a:t> </a:t>
            </a:r>
            <a:r>
              <a:rPr lang="en-US" dirty="0" err="1"/>
              <a:t>konkurent</a:t>
            </a:r>
            <a:r>
              <a:rPr lang="en-US" dirty="0"/>
              <a:t> </a:t>
            </a:r>
            <a:r>
              <a:rPr lang="en-US" dirty="0" err="1"/>
              <a:t>zavedie</a:t>
            </a:r>
            <a:r>
              <a:rPr lang="en-US" dirty="0"/>
              <a:t> </a:t>
            </a:r>
            <a:r>
              <a:rPr lang="en-US" dirty="0" err="1"/>
              <a:t>podobné</a:t>
            </a:r>
            <a:r>
              <a:rPr lang="en-US" dirty="0"/>
              <a:t> </a:t>
            </a:r>
            <a:r>
              <a:rPr lang="en-US" dirty="0" err="1"/>
              <a:t>produkty</a:t>
            </a:r>
            <a:r>
              <a:rPr lang="en-US" dirty="0"/>
              <a:t> za </a:t>
            </a:r>
            <a:r>
              <a:rPr lang="en-US" dirty="0" err="1"/>
              <a:t>nižšie</a:t>
            </a:r>
            <a:r>
              <a:rPr lang="en-US" dirty="0"/>
              <a:t> </a:t>
            </a:r>
            <a:r>
              <a:rPr lang="en-US" dirty="0" err="1"/>
              <a:t>ceny</a:t>
            </a:r>
            <a:r>
              <a:rPr lang="en-US" dirty="0"/>
              <a:t>,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ohrozí</a:t>
            </a:r>
            <a:r>
              <a:rPr lang="en-US" dirty="0"/>
              <a:t>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predaje</a:t>
            </a:r>
            <a:r>
              <a:rPr lang="en-US" dirty="0"/>
              <a:t>.</a:t>
            </a:r>
            <a:r>
              <a:rPr lang="sk-SK" dirty="0"/>
              <a:t> Príklad s monopolom </a:t>
            </a:r>
            <a:r>
              <a:rPr lang="sk-SK" dirty="0" err="1"/>
              <a:t>Nay</a:t>
            </a:r>
            <a:r>
              <a:rPr lang="sk-SK" dirty="0"/>
              <a:t> odkúpi Datart.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2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9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30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0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90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Spoločnosť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Microsoft </a:t>
            </a:r>
            <a:r>
              <a:rPr lang="en-US" dirty="0" err="1"/>
              <a:t>funguje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desiatky</a:t>
            </a:r>
            <a:r>
              <a:rPr lang="en-US" dirty="0"/>
              <a:t> </a:t>
            </a:r>
            <a:r>
              <a:rPr lang="en-US" dirty="0" err="1"/>
              <a:t>rokov</a:t>
            </a:r>
            <a:r>
              <a:rPr lang="en-US" dirty="0"/>
              <a:t>, </a:t>
            </a:r>
            <a:r>
              <a:rPr lang="en-US" dirty="0" err="1"/>
              <a:t>pričom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neustále</a:t>
            </a:r>
            <a:r>
              <a:rPr lang="en-US" dirty="0"/>
              <a:t> </a:t>
            </a:r>
            <a:r>
              <a:rPr lang="en-US" dirty="0" err="1"/>
              <a:t>rozvíja</a:t>
            </a:r>
            <a:r>
              <a:rPr lang="en-US" dirty="0"/>
              <a:t> a </a:t>
            </a:r>
            <a:r>
              <a:rPr lang="en-US" dirty="0" err="1"/>
              <a:t>prispôsobuje</a:t>
            </a:r>
            <a:r>
              <a:rPr lang="en-US" dirty="0"/>
              <a:t> </a:t>
            </a:r>
            <a:r>
              <a:rPr lang="en-US" dirty="0" err="1"/>
              <a:t>trhu</a:t>
            </a:r>
            <a:r>
              <a:rPr lang="en-US" dirty="0"/>
              <a:t>.</a:t>
            </a:r>
            <a:r>
              <a:rPr lang="sk-SK" dirty="0"/>
              <a:t> Preto ak chcete mať dlhodobo udržateľnú firmu nemôžete premýšľať len na rok 2 dopredu.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Hierarchické rozdelenie: Vrcholový – Zvyšovať zisk za kvalitnejšie služby</a:t>
            </a:r>
          </a:p>
          <a:p>
            <a:r>
              <a:rPr lang="sk-SK" dirty="0"/>
              <a:t>Strategické ciele – Získavať nových zákazníkov, udržanie aktuálnych a sledovanie konkurencie</a:t>
            </a:r>
          </a:p>
          <a:p>
            <a:r>
              <a:rPr lang="sk-SK" dirty="0"/>
              <a:t>Ekonomické ciele – Vnútropodnikové ciele pre zníženie nákladov a spokojnosť zamestnancov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Tento</a:t>
            </a:r>
            <a:r>
              <a:rPr lang="en-US" dirty="0"/>
              <a:t> </a:t>
            </a:r>
            <a:r>
              <a:rPr lang="en-US" dirty="0" err="1"/>
              <a:t>zákon</a:t>
            </a:r>
            <a:r>
              <a:rPr lang="en-US" dirty="0"/>
              <a:t> </a:t>
            </a:r>
            <a:r>
              <a:rPr lang="en-US" dirty="0" err="1"/>
              <a:t>rieši</a:t>
            </a:r>
            <a:r>
              <a:rPr lang="en-US" dirty="0"/>
              <a:t> </a:t>
            </a:r>
            <a:r>
              <a:rPr lang="en-US" dirty="0" err="1"/>
              <a:t>pravidlá</a:t>
            </a:r>
            <a:r>
              <a:rPr lang="en-US" dirty="0"/>
              <a:t> pre </a:t>
            </a:r>
            <a:r>
              <a:rPr lang="en-US" dirty="0" err="1"/>
              <a:t>podniky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založíš</a:t>
            </a:r>
            <a:r>
              <a:rPr lang="en-US" dirty="0"/>
              <a:t> </a:t>
            </a:r>
            <a:r>
              <a:rPr lang="en-US" dirty="0" err="1"/>
              <a:t>firmu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fungujú</a:t>
            </a:r>
            <a:r>
              <a:rPr lang="en-US" dirty="0"/>
              <a:t> </a:t>
            </a:r>
            <a:r>
              <a:rPr lang="en-US" dirty="0" err="1"/>
              <a:t>zmluvy</a:t>
            </a:r>
            <a:r>
              <a:rPr lang="en-US" dirty="0"/>
              <a:t> </a:t>
            </a:r>
            <a:r>
              <a:rPr lang="en-US" dirty="0" err="1"/>
              <a:t>medzi</a:t>
            </a:r>
            <a:r>
              <a:rPr lang="en-US" dirty="0"/>
              <a:t> </a:t>
            </a:r>
            <a:r>
              <a:rPr lang="en-US" dirty="0" err="1"/>
              <a:t>firmami</a:t>
            </a:r>
            <a:r>
              <a:rPr lang="en-US" dirty="0"/>
              <a:t>, a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deje</a:t>
            </a:r>
            <a:r>
              <a:rPr lang="en-US" dirty="0"/>
              <a:t>,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</a:t>
            </a:r>
            <a:r>
              <a:rPr lang="en-US" dirty="0" err="1"/>
              <a:t>skrachuje</a:t>
            </a:r>
            <a:r>
              <a:rPr lang="en-US" dirty="0"/>
              <a:t>. Je to </a:t>
            </a:r>
            <a:r>
              <a:rPr lang="en-US" dirty="0" err="1"/>
              <a:t>hlavne</a:t>
            </a:r>
            <a:r>
              <a:rPr lang="en-US" dirty="0"/>
              <a:t> o </a:t>
            </a:r>
            <a:r>
              <a:rPr lang="en-US" dirty="0" err="1"/>
              <a:t>biznise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1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Tento</a:t>
            </a:r>
            <a:r>
              <a:rPr lang="en-US" dirty="0"/>
              <a:t> </a:t>
            </a:r>
            <a:r>
              <a:rPr lang="en-US" dirty="0" err="1"/>
              <a:t>zákon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hovorí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založiť</a:t>
            </a:r>
            <a:r>
              <a:rPr lang="en-US" dirty="0"/>
              <a:t> </a:t>
            </a:r>
            <a:r>
              <a:rPr lang="en-US" dirty="0" err="1"/>
              <a:t>živnosť</a:t>
            </a:r>
            <a:r>
              <a:rPr lang="en-US" dirty="0"/>
              <a:t>,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chceš</a:t>
            </a:r>
            <a:r>
              <a:rPr lang="en-US" dirty="0"/>
              <a:t> </a:t>
            </a:r>
            <a:r>
              <a:rPr lang="en-US" dirty="0" err="1"/>
              <a:t>podnikať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jednotlivec</a:t>
            </a:r>
            <a:r>
              <a:rPr lang="en-US" dirty="0"/>
              <a:t> (</a:t>
            </a:r>
            <a:r>
              <a:rPr lang="en-US" dirty="0" err="1"/>
              <a:t>napr</a:t>
            </a:r>
            <a:r>
              <a:rPr lang="en-US" dirty="0"/>
              <a:t>. </a:t>
            </a:r>
            <a:r>
              <a:rPr lang="en-US" dirty="0" err="1"/>
              <a:t>automechanik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kaderník</a:t>
            </a:r>
            <a:r>
              <a:rPr lang="en-US" dirty="0"/>
              <a:t>). </a:t>
            </a:r>
            <a:r>
              <a:rPr lang="en-US" dirty="0" err="1"/>
              <a:t>Definuje</a:t>
            </a:r>
            <a:r>
              <a:rPr lang="en-US" dirty="0"/>
              <a:t>,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musíš</a:t>
            </a:r>
            <a:r>
              <a:rPr lang="en-US" dirty="0"/>
              <a:t> </a:t>
            </a:r>
            <a:r>
              <a:rPr lang="en-US" dirty="0" err="1"/>
              <a:t>splniť</a:t>
            </a:r>
            <a:r>
              <a:rPr lang="en-US" dirty="0"/>
              <a:t>, aby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mohol</a:t>
            </a:r>
            <a:r>
              <a:rPr lang="en-US" dirty="0"/>
              <a:t> </a:t>
            </a:r>
            <a:r>
              <a:rPr lang="en-US" dirty="0" err="1"/>
              <a:t>podnikať</a:t>
            </a:r>
            <a:r>
              <a:rPr lang="en-US" dirty="0"/>
              <a:t> v </a:t>
            </a:r>
            <a:r>
              <a:rPr lang="en-US" dirty="0" err="1"/>
              <a:t>rôznych</a:t>
            </a:r>
            <a:r>
              <a:rPr lang="en-US" dirty="0"/>
              <a:t> </a:t>
            </a:r>
            <a:r>
              <a:rPr lang="en-US" dirty="0" err="1"/>
              <a:t>oblastiach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0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Rieši</a:t>
            </a:r>
            <a:r>
              <a:rPr lang="en-US" dirty="0"/>
              <a:t> </a:t>
            </a:r>
            <a:r>
              <a:rPr lang="en-US" dirty="0" err="1"/>
              <a:t>bežné</a:t>
            </a:r>
            <a:r>
              <a:rPr lang="en-US" dirty="0"/>
              <a:t> </a:t>
            </a:r>
            <a:r>
              <a:rPr lang="en-US" dirty="0" err="1"/>
              <a:t>veci</a:t>
            </a:r>
            <a:r>
              <a:rPr lang="en-US" dirty="0"/>
              <a:t> </a:t>
            </a:r>
            <a:r>
              <a:rPr lang="en-US" dirty="0" err="1"/>
              <a:t>medzi</a:t>
            </a:r>
            <a:r>
              <a:rPr lang="en-US" dirty="0"/>
              <a:t> </a:t>
            </a:r>
            <a:r>
              <a:rPr lang="en-US" dirty="0" err="1"/>
              <a:t>ľuďmi</a:t>
            </a:r>
            <a:r>
              <a:rPr lang="en-US" dirty="0"/>
              <a:t>, </a:t>
            </a:r>
            <a:r>
              <a:rPr lang="en-US" dirty="0" err="1"/>
              <a:t>napríklad</a:t>
            </a:r>
            <a:r>
              <a:rPr lang="en-US" dirty="0"/>
              <a:t> </a:t>
            </a:r>
            <a:r>
              <a:rPr lang="en-US" dirty="0" err="1"/>
              <a:t>keď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niečo</a:t>
            </a:r>
            <a:r>
              <a:rPr lang="en-US" dirty="0"/>
              <a:t> </a:t>
            </a:r>
            <a:r>
              <a:rPr lang="en-US" dirty="0" err="1"/>
              <a:t>kúpiš</a:t>
            </a:r>
            <a:r>
              <a:rPr lang="en-US" dirty="0"/>
              <a:t>, </a:t>
            </a:r>
            <a:r>
              <a:rPr lang="en-US" dirty="0" err="1"/>
              <a:t>predáš</a:t>
            </a:r>
            <a:r>
              <a:rPr lang="en-US" dirty="0"/>
              <a:t>, </a:t>
            </a:r>
            <a:r>
              <a:rPr lang="en-US" dirty="0" err="1"/>
              <a:t>uzatvoríš</a:t>
            </a:r>
            <a:r>
              <a:rPr lang="en-US" dirty="0"/>
              <a:t> </a:t>
            </a:r>
            <a:r>
              <a:rPr lang="en-US" dirty="0" err="1"/>
              <a:t>zmluvu</a:t>
            </a:r>
            <a:r>
              <a:rPr lang="en-US" dirty="0"/>
              <a:t>,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aké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</a:t>
            </a:r>
            <a:r>
              <a:rPr lang="en-US" dirty="0" err="1"/>
              <a:t>tvoje</a:t>
            </a:r>
            <a:r>
              <a:rPr lang="en-US" dirty="0"/>
              <a:t> </a:t>
            </a:r>
            <a:r>
              <a:rPr lang="en-US" dirty="0" err="1"/>
              <a:t>práva</a:t>
            </a:r>
            <a:r>
              <a:rPr lang="en-US" dirty="0"/>
              <a:t> a </a:t>
            </a:r>
            <a:r>
              <a:rPr lang="en-US" dirty="0" err="1"/>
              <a:t>povinnosti</a:t>
            </a:r>
            <a:r>
              <a:rPr lang="en-US" dirty="0"/>
              <a:t> v </a:t>
            </a:r>
            <a:r>
              <a:rPr lang="en-US" dirty="0" err="1"/>
              <a:t>prípade</a:t>
            </a:r>
            <a:r>
              <a:rPr lang="en-US" dirty="0"/>
              <a:t> </a:t>
            </a:r>
            <a:r>
              <a:rPr lang="en-US" dirty="0" err="1"/>
              <a:t>dedenia</a:t>
            </a:r>
            <a:r>
              <a:rPr lang="en-US" dirty="0"/>
              <a:t> </a:t>
            </a:r>
            <a:r>
              <a:rPr lang="en-US" dirty="0" err="1"/>
              <a:t>majetku</a:t>
            </a:r>
            <a:r>
              <a:rPr lang="en-US" dirty="0"/>
              <a:t>. Je to o </a:t>
            </a:r>
            <a:r>
              <a:rPr lang="en-US" dirty="0" err="1"/>
              <a:t>vzťahoch</a:t>
            </a:r>
            <a:r>
              <a:rPr lang="en-US" dirty="0"/>
              <a:t> </a:t>
            </a:r>
            <a:r>
              <a:rPr lang="en-US" dirty="0" err="1"/>
              <a:t>medzi</a:t>
            </a:r>
            <a:r>
              <a:rPr lang="en-US" dirty="0"/>
              <a:t> </a:t>
            </a:r>
            <a:r>
              <a:rPr lang="en-US" dirty="0" err="1"/>
              <a:t>ľuďmi</a:t>
            </a:r>
            <a:r>
              <a:rPr lang="en-US" dirty="0"/>
              <a:t> a </a:t>
            </a:r>
            <a:r>
              <a:rPr lang="en-US" dirty="0" err="1"/>
              <a:t>firmami</a:t>
            </a:r>
            <a:r>
              <a:rPr lang="en-US" dirty="0"/>
              <a:t> </a:t>
            </a:r>
            <a:r>
              <a:rPr lang="en-US" dirty="0" err="1"/>
              <a:t>mimo</a:t>
            </a:r>
            <a:r>
              <a:rPr lang="en-US" dirty="0"/>
              <a:t> </a:t>
            </a:r>
            <a:r>
              <a:rPr lang="en-US" dirty="0" err="1"/>
              <a:t>podnikania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27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Tento</a:t>
            </a:r>
            <a:r>
              <a:rPr lang="en-US" dirty="0"/>
              <a:t> </a:t>
            </a:r>
            <a:r>
              <a:rPr lang="en-US" dirty="0" err="1"/>
              <a:t>zákon</a:t>
            </a:r>
            <a:r>
              <a:rPr lang="en-US" dirty="0"/>
              <a:t> je o </a:t>
            </a:r>
            <a:r>
              <a:rPr lang="en-US" dirty="0" err="1"/>
              <a:t>vzťahoch</a:t>
            </a:r>
            <a:r>
              <a:rPr lang="en-US" dirty="0"/>
              <a:t> </a:t>
            </a:r>
            <a:r>
              <a:rPr lang="en-US" dirty="0" err="1"/>
              <a:t>medzi</a:t>
            </a:r>
            <a:r>
              <a:rPr lang="en-US" dirty="0"/>
              <a:t> </a:t>
            </a:r>
            <a:r>
              <a:rPr lang="en-US" dirty="0" err="1"/>
              <a:t>zamestnávateľom</a:t>
            </a:r>
            <a:r>
              <a:rPr lang="en-US" dirty="0"/>
              <a:t> a </a:t>
            </a:r>
            <a:r>
              <a:rPr lang="en-US" dirty="0" err="1"/>
              <a:t>zamestnancom</a:t>
            </a:r>
            <a:r>
              <a:rPr lang="en-US" dirty="0"/>
              <a:t>. </a:t>
            </a:r>
            <a:r>
              <a:rPr lang="en-US" dirty="0" err="1"/>
              <a:t>Definuje</a:t>
            </a:r>
            <a:r>
              <a:rPr lang="en-US" dirty="0"/>
              <a:t>, </a:t>
            </a:r>
            <a:r>
              <a:rPr lang="en-US" dirty="0" err="1"/>
              <a:t>aké</a:t>
            </a:r>
            <a:r>
              <a:rPr lang="en-US" dirty="0"/>
              <a:t> </a:t>
            </a:r>
            <a:r>
              <a:rPr lang="en-US" dirty="0" err="1"/>
              <a:t>máš</a:t>
            </a:r>
            <a:r>
              <a:rPr lang="en-US" dirty="0"/>
              <a:t> </a:t>
            </a:r>
            <a:r>
              <a:rPr lang="en-US" dirty="0" err="1"/>
              <a:t>práva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zamestnanec</a:t>
            </a:r>
            <a:r>
              <a:rPr lang="en-US" dirty="0"/>
              <a:t> (</a:t>
            </a:r>
            <a:r>
              <a:rPr lang="en-US" dirty="0" err="1"/>
              <a:t>napr</a:t>
            </a:r>
            <a:r>
              <a:rPr lang="en-US" dirty="0"/>
              <a:t>. </a:t>
            </a:r>
            <a:r>
              <a:rPr lang="en-US" dirty="0" err="1"/>
              <a:t>dovolenka</a:t>
            </a:r>
            <a:r>
              <a:rPr lang="en-US" dirty="0"/>
              <a:t>, </a:t>
            </a:r>
            <a:r>
              <a:rPr lang="en-US" dirty="0" err="1"/>
              <a:t>výpoveď</a:t>
            </a:r>
            <a:r>
              <a:rPr lang="en-US" dirty="0"/>
              <a:t>, </a:t>
            </a:r>
            <a:r>
              <a:rPr lang="en-US" dirty="0" err="1"/>
              <a:t>mzda</a:t>
            </a:r>
            <a:r>
              <a:rPr lang="en-US" dirty="0"/>
              <a:t>), a </a:t>
            </a:r>
            <a:r>
              <a:rPr lang="en-US" dirty="0" err="1"/>
              <a:t>aké</a:t>
            </a:r>
            <a:r>
              <a:rPr lang="en-US" dirty="0"/>
              <a:t> </a:t>
            </a:r>
            <a:r>
              <a:rPr lang="en-US" dirty="0" err="1"/>
              <a:t>povinnosti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tvoj</a:t>
            </a:r>
            <a:r>
              <a:rPr lang="en-US" dirty="0"/>
              <a:t> </a:t>
            </a:r>
            <a:r>
              <a:rPr lang="en-US" dirty="0" err="1"/>
              <a:t>šéf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8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SZČO</a:t>
            </a:r>
            <a:r>
              <a:rPr lang="sk-SK" dirty="0"/>
              <a:t> </a:t>
            </a:r>
            <a:r>
              <a:rPr lang="en-US" b="1" dirty="0"/>
              <a:t>(</a:t>
            </a:r>
            <a:r>
              <a:rPr lang="en-US" b="1" dirty="0" err="1"/>
              <a:t>Samostatne</a:t>
            </a:r>
            <a:r>
              <a:rPr lang="en-US" b="1" dirty="0"/>
              <a:t> </a:t>
            </a:r>
            <a:r>
              <a:rPr lang="en-US" b="1" dirty="0" err="1"/>
              <a:t>zárobkovo</a:t>
            </a:r>
            <a:r>
              <a:rPr lang="en-US" b="1" dirty="0"/>
              <a:t> </a:t>
            </a:r>
            <a:r>
              <a:rPr lang="en-US" b="1" dirty="0" err="1"/>
              <a:t>činná</a:t>
            </a:r>
            <a:r>
              <a:rPr lang="en-US" b="1" dirty="0"/>
              <a:t> </a:t>
            </a:r>
            <a:r>
              <a:rPr lang="en-US" b="1" dirty="0" err="1"/>
              <a:t>osoba</a:t>
            </a:r>
            <a:r>
              <a:rPr lang="en-US" b="1" dirty="0"/>
              <a:t>)</a:t>
            </a:r>
          </a:p>
          <a:p>
            <a:r>
              <a:rPr lang="sk-SK" dirty="0"/>
              <a:t> - </a:t>
            </a:r>
            <a:r>
              <a:rPr lang="en-US" dirty="0" err="1"/>
              <a:t>Osoba</a:t>
            </a:r>
            <a:r>
              <a:rPr lang="en-US" dirty="0"/>
              <a:t>, </a:t>
            </a:r>
            <a:r>
              <a:rPr lang="en-US" dirty="0" err="1"/>
              <a:t>ktorá</a:t>
            </a:r>
            <a:r>
              <a:rPr lang="en-US" dirty="0"/>
              <a:t> </a:t>
            </a:r>
            <a:r>
              <a:rPr lang="en-US" dirty="0" err="1"/>
              <a:t>podniká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vlastnú</a:t>
            </a:r>
            <a:r>
              <a:rPr lang="en-US" dirty="0"/>
              <a:t> </a:t>
            </a:r>
            <a:r>
              <a:rPr lang="en-US" dirty="0" err="1"/>
              <a:t>päsť</a:t>
            </a:r>
            <a:r>
              <a:rPr lang="en-US" dirty="0"/>
              <a:t> (</a:t>
            </a:r>
            <a:r>
              <a:rPr lang="en-US" dirty="0" err="1"/>
              <a:t>živnostník</a:t>
            </a:r>
            <a:r>
              <a:rPr lang="en-US" dirty="0"/>
              <a:t>), </a:t>
            </a:r>
            <a:r>
              <a:rPr lang="en-US" dirty="0" err="1"/>
              <a:t>napríklad</a:t>
            </a:r>
            <a:r>
              <a:rPr lang="en-US" dirty="0"/>
              <a:t> </a:t>
            </a:r>
            <a:r>
              <a:rPr lang="en-US" dirty="0" err="1"/>
              <a:t>remeselníci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iní</a:t>
            </a:r>
            <a:r>
              <a:rPr lang="en-US" dirty="0"/>
              <a:t> </a:t>
            </a:r>
            <a:r>
              <a:rPr lang="en-US" dirty="0" err="1"/>
              <a:t>odborníci</a:t>
            </a:r>
            <a:r>
              <a:rPr lang="en-US" dirty="0"/>
              <a:t>.</a:t>
            </a:r>
            <a:endParaRPr lang="sk-SK" dirty="0"/>
          </a:p>
          <a:p>
            <a:endParaRPr lang="sk-SK" dirty="0"/>
          </a:p>
          <a:p>
            <a:r>
              <a:rPr lang="en-US" dirty="0"/>
              <a:t>v. o. s. (</a:t>
            </a:r>
            <a:r>
              <a:rPr lang="en-US" dirty="0" err="1"/>
              <a:t>Verejná</a:t>
            </a:r>
            <a:r>
              <a:rPr lang="en-US" dirty="0"/>
              <a:t> </a:t>
            </a:r>
            <a:r>
              <a:rPr lang="en-US" dirty="0" err="1"/>
              <a:t>obchodná</a:t>
            </a:r>
            <a:r>
              <a:rPr lang="en-US" dirty="0"/>
              <a:t> </a:t>
            </a:r>
            <a:r>
              <a:rPr lang="en-US" dirty="0" err="1"/>
              <a:t>spoločnosť</a:t>
            </a:r>
            <a:r>
              <a:rPr lang="en-US" dirty="0"/>
              <a:t>)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en-US" dirty="0" err="1"/>
              <a:t>Spoločnosť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aspoň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</a:t>
            </a:r>
            <a:r>
              <a:rPr lang="en-US" dirty="0" err="1"/>
              <a:t>podnikajú</a:t>
            </a:r>
            <a:r>
              <a:rPr lang="en-US" dirty="0"/>
              <a:t> pod </a:t>
            </a:r>
            <a:r>
              <a:rPr lang="en-US" dirty="0" err="1"/>
              <a:t>spoločným</a:t>
            </a:r>
            <a:r>
              <a:rPr lang="en-US" dirty="0"/>
              <a:t> </a:t>
            </a:r>
            <a:r>
              <a:rPr lang="en-US" dirty="0" err="1"/>
              <a:t>menom</a:t>
            </a:r>
            <a:r>
              <a:rPr lang="en-US" dirty="0"/>
              <a:t> a </a:t>
            </a:r>
            <a:r>
              <a:rPr lang="en-US" dirty="0" err="1"/>
              <a:t>ručia</a:t>
            </a:r>
            <a:r>
              <a:rPr lang="en-US" dirty="0"/>
              <a:t> za </a:t>
            </a:r>
            <a:r>
              <a:rPr lang="en-US" dirty="0" err="1"/>
              <a:t>záväzky</a:t>
            </a:r>
            <a:r>
              <a:rPr lang="en-US" dirty="0"/>
              <a:t> </a:t>
            </a:r>
            <a:r>
              <a:rPr lang="en-US" dirty="0" err="1"/>
              <a:t>spoločnosti</a:t>
            </a:r>
            <a:r>
              <a:rPr lang="en-US" dirty="0"/>
              <a:t> </a:t>
            </a:r>
            <a:r>
              <a:rPr lang="en-US" dirty="0" err="1"/>
              <a:t>celým</a:t>
            </a:r>
            <a:r>
              <a:rPr lang="en-US" dirty="0"/>
              <a:t> </a:t>
            </a:r>
            <a:r>
              <a:rPr lang="en-US" dirty="0" err="1"/>
              <a:t>svojím</a:t>
            </a:r>
            <a:r>
              <a:rPr lang="en-US" dirty="0"/>
              <a:t> </a:t>
            </a:r>
            <a:r>
              <a:rPr lang="en-US" dirty="0" err="1"/>
              <a:t>majetkom</a:t>
            </a:r>
            <a:r>
              <a:rPr lang="en-US" dirty="0"/>
              <a:t>.</a:t>
            </a:r>
            <a:endParaRPr lang="sk-SK" dirty="0"/>
          </a:p>
          <a:p>
            <a:pPr marL="171450" indent="-171450">
              <a:buFontTx/>
              <a:buChar char="-"/>
            </a:pPr>
            <a:endParaRPr lang="sk-SK" dirty="0"/>
          </a:p>
          <a:p>
            <a:pPr marL="0" indent="0">
              <a:buFontTx/>
              <a:buNone/>
            </a:pPr>
            <a:r>
              <a:rPr lang="en-US" dirty="0"/>
              <a:t>k. s. (</a:t>
            </a:r>
            <a:r>
              <a:rPr lang="en-US" dirty="0" err="1"/>
              <a:t>Komanditná</a:t>
            </a:r>
            <a:r>
              <a:rPr lang="en-US" dirty="0"/>
              <a:t> </a:t>
            </a:r>
            <a:r>
              <a:rPr lang="en-US" dirty="0" err="1"/>
              <a:t>spoločnosť</a:t>
            </a:r>
            <a:r>
              <a:rPr lang="en-US" dirty="0"/>
              <a:t>)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en-US" dirty="0" err="1"/>
              <a:t>Spoločnosť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časť</a:t>
            </a:r>
            <a:r>
              <a:rPr lang="en-US" dirty="0"/>
              <a:t> </a:t>
            </a:r>
            <a:r>
              <a:rPr lang="en-US" dirty="0" err="1"/>
              <a:t>spoločníkov</a:t>
            </a:r>
            <a:r>
              <a:rPr lang="en-US" dirty="0"/>
              <a:t> (</a:t>
            </a:r>
            <a:r>
              <a:rPr lang="en-US" dirty="0" err="1"/>
              <a:t>komanditisti</a:t>
            </a:r>
            <a:r>
              <a:rPr lang="en-US" dirty="0"/>
              <a:t>) </a:t>
            </a:r>
            <a:r>
              <a:rPr lang="en-US" dirty="0" err="1"/>
              <a:t>ručí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 do </a:t>
            </a:r>
            <a:r>
              <a:rPr lang="en-US" dirty="0" err="1"/>
              <a:t>výšky</a:t>
            </a:r>
            <a:r>
              <a:rPr lang="en-US" dirty="0"/>
              <a:t> </a:t>
            </a:r>
            <a:r>
              <a:rPr lang="en-US" dirty="0" err="1"/>
              <a:t>svojho</a:t>
            </a:r>
            <a:r>
              <a:rPr lang="en-US" dirty="0"/>
              <a:t> </a:t>
            </a:r>
            <a:r>
              <a:rPr lang="en-US" dirty="0" err="1"/>
              <a:t>vkladu</a:t>
            </a:r>
            <a:r>
              <a:rPr lang="en-US" dirty="0"/>
              <a:t>, </a:t>
            </a:r>
            <a:r>
              <a:rPr lang="en-US" dirty="0" err="1"/>
              <a:t>zatiaľ</a:t>
            </a:r>
            <a:r>
              <a:rPr lang="en-US" dirty="0"/>
              <a:t>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druhá</a:t>
            </a:r>
            <a:r>
              <a:rPr lang="en-US" dirty="0"/>
              <a:t> </a:t>
            </a:r>
            <a:r>
              <a:rPr lang="en-US" dirty="0" err="1"/>
              <a:t>časť</a:t>
            </a:r>
            <a:r>
              <a:rPr lang="en-US" dirty="0"/>
              <a:t> (</a:t>
            </a:r>
            <a:r>
              <a:rPr lang="en-US" dirty="0" err="1"/>
              <a:t>komplementári</a:t>
            </a:r>
            <a:r>
              <a:rPr lang="en-US" dirty="0"/>
              <a:t>) </a:t>
            </a:r>
            <a:r>
              <a:rPr lang="en-US" dirty="0" err="1"/>
              <a:t>ručí</a:t>
            </a:r>
            <a:r>
              <a:rPr lang="en-US" dirty="0"/>
              <a:t> </a:t>
            </a:r>
            <a:r>
              <a:rPr lang="en-US" dirty="0" err="1"/>
              <a:t>celým</a:t>
            </a:r>
            <a:r>
              <a:rPr lang="en-US" dirty="0"/>
              <a:t> </a:t>
            </a:r>
            <a:r>
              <a:rPr lang="en-US" dirty="0" err="1"/>
              <a:t>svojím</a:t>
            </a:r>
            <a:r>
              <a:rPr lang="en-US" dirty="0"/>
              <a:t> </a:t>
            </a:r>
            <a:r>
              <a:rPr lang="en-US" dirty="0" err="1"/>
              <a:t>majetkom</a:t>
            </a:r>
            <a:r>
              <a:rPr lang="en-US" dirty="0"/>
              <a:t>.</a:t>
            </a:r>
            <a:endParaRPr lang="sk-SK" dirty="0"/>
          </a:p>
          <a:p>
            <a:pPr marL="171450" indent="-171450">
              <a:buFontTx/>
              <a:buChar char="-"/>
            </a:pPr>
            <a:endParaRPr lang="sk-SK" dirty="0"/>
          </a:p>
          <a:p>
            <a:pPr marL="0" indent="0">
              <a:buFontTx/>
              <a:buNone/>
            </a:pPr>
            <a:r>
              <a:rPr lang="en-US" dirty="0"/>
              <a:t>s. r. o. (</a:t>
            </a:r>
            <a:r>
              <a:rPr lang="en-US" dirty="0" err="1"/>
              <a:t>Spoločnosť</a:t>
            </a:r>
            <a:r>
              <a:rPr lang="en-US" dirty="0"/>
              <a:t> s </a:t>
            </a:r>
            <a:r>
              <a:rPr lang="en-US" dirty="0" err="1"/>
              <a:t>ručením</a:t>
            </a:r>
            <a:r>
              <a:rPr lang="en-US" dirty="0"/>
              <a:t> </a:t>
            </a:r>
            <a:r>
              <a:rPr lang="en-US" dirty="0" err="1"/>
              <a:t>obmedzeným</a:t>
            </a:r>
            <a:r>
              <a:rPr lang="en-US" dirty="0"/>
              <a:t>)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en-US" dirty="0" err="1"/>
              <a:t>Najbežnejšia</a:t>
            </a:r>
            <a:r>
              <a:rPr lang="en-US" dirty="0"/>
              <a:t> forma </a:t>
            </a:r>
            <a:r>
              <a:rPr lang="en-US" dirty="0" err="1"/>
              <a:t>obchodnej</a:t>
            </a:r>
            <a:r>
              <a:rPr lang="en-US" dirty="0"/>
              <a:t> </a:t>
            </a:r>
            <a:r>
              <a:rPr lang="en-US" dirty="0" err="1"/>
              <a:t>spoločnosti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Slovensku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spoločníci</a:t>
            </a:r>
            <a:r>
              <a:rPr lang="en-US" dirty="0"/>
              <a:t> </a:t>
            </a:r>
            <a:r>
              <a:rPr lang="en-US" dirty="0" err="1"/>
              <a:t>ručia</a:t>
            </a:r>
            <a:r>
              <a:rPr lang="en-US" dirty="0"/>
              <a:t> za </a:t>
            </a:r>
            <a:r>
              <a:rPr lang="en-US" dirty="0" err="1"/>
              <a:t>záväzky</a:t>
            </a:r>
            <a:r>
              <a:rPr lang="en-US" dirty="0"/>
              <a:t> </a:t>
            </a:r>
            <a:r>
              <a:rPr lang="en-US" dirty="0" err="1"/>
              <a:t>spoločnosti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 do </a:t>
            </a:r>
            <a:r>
              <a:rPr lang="en-US" dirty="0" err="1"/>
              <a:t>výšky</a:t>
            </a:r>
            <a:r>
              <a:rPr lang="en-US" dirty="0"/>
              <a:t> </a:t>
            </a:r>
            <a:r>
              <a:rPr lang="en-US" dirty="0" err="1"/>
              <a:t>svojho</a:t>
            </a:r>
            <a:r>
              <a:rPr lang="en-US" dirty="0"/>
              <a:t> </a:t>
            </a:r>
            <a:r>
              <a:rPr lang="en-US" dirty="0" err="1"/>
              <a:t>vkladu</a:t>
            </a:r>
            <a:r>
              <a:rPr lang="en-US" dirty="0"/>
              <a:t>.</a:t>
            </a:r>
            <a:endParaRPr lang="sk-SK" dirty="0"/>
          </a:p>
          <a:p>
            <a:pPr marL="171450" indent="-171450">
              <a:buFontTx/>
              <a:buChar char="-"/>
            </a:pPr>
            <a:endParaRPr lang="sk-SK" dirty="0"/>
          </a:p>
          <a:p>
            <a:pPr marL="0" indent="0">
              <a:buFontTx/>
              <a:buNone/>
            </a:pPr>
            <a:r>
              <a:rPr lang="sk-SK" dirty="0"/>
              <a:t>a.</a:t>
            </a:r>
            <a:r>
              <a:rPr lang="en-US" dirty="0"/>
              <a:t>s. (</a:t>
            </a:r>
            <a:r>
              <a:rPr lang="en-US" dirty="0" err="1"/>
              <a:t>Akciová</a:t>
            </a:r>
            <a:r>
              <a:rPr lang="en-US" dirty="0"/>
              <a:t> </a:t>
            </a:r>
            <a:r>
              <a:rPr lang="en-US" dirty="0" err="1"/>
              <a:t>spoločnosť</a:t>
            </a:r>
            <a:r>
              <a:rPr lang="en-US" dirty="0"/>
              <a:t>)</a:t>
            </a:r>
            <a:endParaRPr lang="sk-SK" dirty="0"/>
          </a:p>
          <a:p>
            <a:pPr marL="171450" indent="-171450">
              <a:buFontTx/>
              <a:buChar char="-"/>
            </a:pPr>
            <a:r>
              <a:rPr lang="en-US" dirty="0" err="1"/>
              <a:t>Spoločnosť</a:t>
            </a:r>
            <a:r>
              <a:rPr lang="en-US" dirty="0"/>
              <a:t>, </a:t>
            </a:r>
            <a:r>
              <a:rPr lang="en-US" dirty="0" err="1"/>
              <a:t>ktorá</a:t>
            </a:r>
            <a:r>
              <a:rPr lang="en-US" dirty="0"/>
              <a:t> je </a:t>
            </a:r>
            <a:r>
              <a:rPr lang="en-US" dirty="0" err="1"/>
              <a:t>založená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kapitáli</a:t>
            </a:r>
            <a:r>
              <a:rPr lang="en-US" dirty="0"/>
              <a:t> </a:t>
            </a:r>
            <a:r>
              <a:rPr lang="en-US" dirty="0" err="1"/>
              <a:t>rozdelenom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akcie</a:t>
            </a:r>
            <a:r>
              <a:rPr lang="en-US" dirty="0"/>
              <a:t>. </a:t>
            </a:r>
            <a:r>
              <a:rPr lang="en-US" dirty="0" err="1"/>
              <a:t>Akcionári</a:t>
            </a:r>
            <a:r>
              <a:rPr lang="en-US" dirty="0"/>
              <a:t> </a:t>
            </a:r>
            <a:r>
              <a:rPr lang="en-US" dirty="0" err="1"/>
              <a:t>neručia</a:t>
            </a:r>
            <a:r>
              <a:rPr lang="en-US" dirty="0"/>
              <a:t> za </a:t>
            </a:r>
            <a:r>
              <a:rPr lang="en-US" dirty="0" err="1"/>
              <a:t>záväzky</a:t>
            </a:r>
            <a:r>
              <a:rPr lang="en-US" dirty="0"/>
              <a:t> </a:t>
            </a:r>
            <a:r>
              <a:rPr lang="en-US" dirty="0" err="1"/>
              <a:t>spoločnosti</a:t>
            </a:r>
            <a:r>
              <a:rPr lang="en-US" dirty="0"/>
              <a:t>, ale </a:t>
            </a:r>
            <a:r>
              <a:rPr lang="en-US" dirty="0" err="1"/>
              <a:t>podieľajú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jej</a:t>
            </a:r>
            <a:r>
              <a:rPr lang="en-US" dirty="0"/>
              <a:t> </a:t>
            </a:r>
            <a:r>
              <a:rPr lang="en-US" dirty="0" err="1"/>
              <a:t>zisku</a:t>
            </a:r>
            <a:r>
              <a:rPr lang="en-US" dirty="0"/>
              <a:t> </a:t>
            </a:r>
            <a:r>
              <a:rPr lang="en-US" dirty="0" err="1"/>
              <a:t>podľa</a:t>
            </a:r>
            <a:r>
              <a:rPr lang="en-US" dirty="0"/>
              <a:t> </a:t>
            </a:r>
            <a:r>
              <a:rPr lang="en-US" dirty="0" err="1"/>
              <a:t>počtu</a:t>
            </a:r>
            <a:r>
              <a:rPr lang="en-US" dirty="0"/>
              <a:t> </a:t>
            </a:r>
            <a:r>
              <a:rPr lang="en-US" dirty="0" err="1"/>
              <a:t>akcií</a:t>
            </a:r>
            <a:r>
              <a:rPr lang="en-US" dirty="0"/>
              <a:t>.</a:t>
            </a:r>
            <a:endParaRPr lang="sk-SK" dirty="0"/>
          </a:p>
          <a:p>
            <a:pPr marL="0" indent="0">
              <a:buFontTx/>
              <a:buNone/>
            </a:pPr>
            <a:endParaRPr lang="sk-SK" dirty="0"/>
          </a:p>
          <a:p>
            <a:pPr marL="0" indent="0">
              <a:buFontTx/>
              <a:buNone/>
            </a:pPr>
            <a:r>
              <a:rPr lang="pl-PL" b="1" dirty="0"/>
              <a:t>j. s. a. (Jednoduchá spoločnosť na akcie)</a:t>
            </a:r>
            <a:endParaRPr lang="sk-SK" b="1" dirty="0"/>
          </a:p>
          <a:p>
            <a:pPr marL="171450" indent="-171450">
              <a:buFontTx/>
              <a:buChar char="-"/>
            </a:pPr>
            <a:r>
              <a:rPr lang="en-US" dirty="0" err="1"/>
              <a:t>Novšia</a:t>
            </a:r>
            <a:r>
              <a:rPr lang="en-US" dirty="0"/>
              <a:t> forma</a:t>
            </a:r>
            <a:r>
              <a:rPr lang="sk-SK" dirty="0"/>
              <a:t> (od 2017)</a:t>
            </a:r>
            <a:r>
              <a:rPr lang="en-US" dirty="0"/>
              <a:t> </a:t>
            </a:r>
            <a:r>
              <a:rPr lang="en-US" dirty="0" err="1"/>
              <a:t>spoločnosti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Slovensku</a:t>
            </a:r>
            <a:r>
              <a:rPr lang="en-US" dirty="0"/>
              <a:t>, </a:t>
            </a:r>
            <a:r>
              <a:rPr lang="en-US" dirty="0" err="1"/>
              <a:t>ktorá</a:t>
            </a:r>
            <a:r>
              <a:rPr lang="en-US" dirty="0"/>
              <a:t> </a:t>
            </a:r>
            <a:r>
              <a:rPr lang="en-US" dirty="0" err="1"/>
              <a:t>kombinuje</a:t>
            </a:r>
            <a:r>
              <a:rPr lang="en-US" dirty="0"/>
              <a:t> </a:t>
            </a:r>
            <a:r>
              <a:rPr lang="en-US" dirty="0" err="1"/>
              <a:t>výhody</a:t>
            </a:r>
            <a:r>
              <a:rPr lang="en-US" dirty="0"/>
              <a:t> </a:t>
            </a:r>
            <a:r>
              <a:rPr lang="en-US" dirty="0" err="1"/>
              <a:t>s.r.o.</a:t>
            </a:r>
            <a:r>
              <a:rPr lang="en-US" dirty="0"/>
              <a:t> a </a:t>
            </a:r>
            <a:r>
              <a:rPr lang="en-US" dirty="0" err="1"/>
              <a:t>a.s.</a:t>
            </a:r>
            <a:r>
              <a:rPr lang="en-US" dirty="0"/>
              <a:t>, s </a:t>
            </a:r>
            <a:r>
              <a:rPr lang="en-US" dirty="0" err="1"/>
              <a:t>nižšími</a:t>
            </a:r>
            <a:r>
              <a:rPr lang="en-US" dirty="0"/>
              <a:t> </a:t>
            </a:r>
            <a:r>
              <a:rPr lang="en-US" dirty="0" err="1"/>
              <a:t>požiadavkami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kapitál</a:t>
            </a:r>
            <a:r>
              <a:rPr lang="en-US" dirty="0"/>
              <a:t>.</a:t>
            </a:r>
            <a:endParaRPr lang="sk-S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Spoločnosť</a:t>
            </a:r>
            <a:r>
              <a:rPr lang="en-US" dirty="0"/>
              <a:t> s </a:t>
            </a:r>
            <a:r>
              <a:rPr lang="en-US" dirty="0" err="1"/>
              <a:t>ručením</a:t>
            </a:r>
            <a:r>
              <a:rPr lang="en-US" dirty="0"/>
              <a:t> </a:t>
            </a:r>
            <a:r>
              <a:rPr lang="en-US" dirty="0" err="1"/>
              <a:t>obmedzeným</a:t>
            </a:r>
            <a:r>
              <a:rPr lang="en-US" dirty="0"/>
              <a:t> (</a:t>
            </a:r>
            <a:r>
              <a:rPr lang="en-US" dirty="0" err="1"/>
              <a:t>s.r.o.</a:t>
            </a:r>
            <a:r>
              <a:rPr lang="en-US" dirty="0"/>
              <a:t>)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uzavrieť</a:t>
            </a:r>
            <a:r>
              <a:rPr lang="en-US" dirty="0"/>
              <a:t> </a:t>
            </a:r>
            <a:r>
              <a:rPr lang="en-US" dirty="0" err="1"/>
              <a:t>zmluvu</a:t>
            </a:r>
            <a:r>
              <a:rPr lang="en-US" dirty="0"/>
              <a:t> s </a:t>
            </a:r>
            <a:r>
              <a:rPr lang="en-US" dirty="0" err="1"/>
              <a:t>dodávateľom</a:t>
            </a:r>
            <a:r>
              <a:rPr lang="en-US" dirty="0"/>
              <a:t> a </a:t>
            </a:r>
            <a:r>
              <a:rPr lang="en-US" dirty="0" err="1"/>
              <a:t>niesť</a:t>
            </a:r>
            <a:r>
              <a:rPr lang="en-US" dirty="0"/>
              <a:t> </a:t>
            </a:r>
            <a:r>
              <a:rPr lang="en-US" dirty="0" err="1"/>
              <a:t>zodpovednosť</a:t>
            </a:r>
            <a:r>
              <a:rPr lang="en-US" dirty="0"/>
              <a:t> za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záväzky</a:t>
            </a:r>
            <a:r>
              <a:rPr lang="en-US" dirty="0"/>
              <a:t> bez toho, aby </a:t>
            </a:r>
            <a:r>
              <a:rPr lang="en-US" dirty="0" err="1"/>
              <a:t>bol</a:t>
            </a:r>
            <a:r>
              <a:rPr lang="en-US" dirty="0"/>
              <a:t> za ne </a:t>
            </a:r>
            <a:r>
              <a:rPr lang="en-US" dirty="0" err="1"/>
              <a:t>priamo</a:t>
            </a:r>
            <a:r>
              <a:rPr lang="en-US" dirty="0"/>
              <a:t> </a:t>
            </a:r>
            <a:r>
              <a:rPr lang="en-US" dirty="0" err="1"/>
              <a:t>zodpovedný</a:t>
            </a:r>
            <a:r>
              <a:rPr lang="en-US" dirty="0"/>
              <a:t> </a:t>
            </a:r>
            <a:r>
              <a:rPr lang="en-US" dirty="0" err="1"/>
              <a:t>majiteľ</a:t>
            </a:r>
            <a:r>
              <a:rPr lang="en-US" dirty="0"/>
              <a:t> </a:t>
            </a:r>
            <a:r>
              <a:rPr lang="en-US" dirty="0" err="1"/>
              <a:t>firmy</a:t>
            </a:r>
            <a:r>
              <a:rPr lang="en-US" dirty="0"/>
              <a:t> </a:t>
            </a:r>
            <a:r>
              <a:rPr lang="en-US" dirty="0" err="1"/>
              <a:t>svojím</a:t>
            </a:r>
            <a:r>
              <a:rPr lang="en-US" dirty="0"/>
              <a:t> </a:t>
            </a:r>
            <a:r>
              <a:rPr lang="en-US" dirty="0" err="1"/>
              <a:t>osobným</a:t>
            </a:r>
            <a:r>
              <a:rPr lang="en-US" dirty="0"/>
              <a:t> </a:t>
            </a:r>
            <a:r>
              <a:rPr lang="en-US" dirty="0" err="1"/>
              <a:t>majetkom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2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Veľká</a:t>
            </a:r>
            <a:r>
              <a:rPr lang="en-US" dirty="0"/>
              <a:t> </a:t>
            </a:r>
            <a:r>
              <a:rPr lang="en-US" dirty="0" err="1"/>
              <a:t>korporácia</a:t>
            </a:r>
            <a:r>
              <a:rPr lang="en-US" dirty="0"/>
              <a:t>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mať</a:t>
            </a:r>
            <a:r>
              <a:rPr lang="en-US" dirty="0"/>
              <a:t> </a:t>
            </a:r>
            <a:r>
              <a:rPr lang="en-US" dirty="0" err="1"/>
              <a:t>rozdelené</a:t>
            </a:r>
            <a:r>
              <a:rPr lang="en-US" dirty="0"/>
              <a:t> </a:t>
            </a:r>
            <a:r>
              <a:rPr lang="en-US" dirty="0" err="1"/>
              <a:t>oddelenia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marketing, </a:t>
            </a:r>
            <a:r>
              <a:rPr lang="en-US" dirty="0" err="1"/>
              <a:t>výroba</a:t>
            </a:r>
            <a:r>
              <a:rPr lang="en-US" dirty="0"/>
              <a:t>, </a:t>
            </a:r>
            <a:r>
              <a:rPr lang="en-US" dirty="0" err="1"/>
              <a:t>financie</a:t>
            </a:r>
            <a:r>
              <a:rPr lang="en-US" dirty="0"/>
              <a:t> a </a:t>
            </a:r>
            <a:r>
              <a:rPr lang="en-US" dirty="0" err="1"/>
              <a:t>každé</a:t>
            </a:r>
            <a:r>
              <a:rPr lang="en-US" dirty="0"/>
              <a:t> z </a:t>
            </a:r>
            <a:r>
              <a:rPr lang="en-US" dirty="0" err="1"/>
              <a:t>nich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svojich</a:t>
            </a:r>
            <a:r>
              <a:rPr lang="en-US" dirty="0"/>
              <a:t> </a:t>
            </a:r>
            <a:r>
              <a:rPr lang="en-US" dirty="0" err="1"/>
              <a:t>manažérov</a:t>
            </a:r>
            <a:r>
              <a:rPr lang="en-US" dirty="0"/>
              <a:t>, </a:t>
            </a:r>
            <a:r>
              <a:rPr lang="en-US" dirty="0" err="1"/>
              <a:t>ktorí</a:t>
            </a:r>
            <a:r>
              <a:rPr lang="en-US" dirty="0"/>
              <a:t> </a:t>
            </a:r>
            <a:r>
              <a:rPr lang="en-US" dirty="0" err="1"/>
              <a:t>riadia</a:t>
            </a:r>
            <a:r>
              <a:rPr lang="en-US" dirty="0"/>
              <a:t> </a:t>
            </a:r>
            <a:r>
              <a:rPr lang="en-US" dirty="0" err="1"/>
              <a:t>činnosti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Obchod</a:t>
            </a:r>
            <a:r>
              <a:rPr lang="en-US" dirty="0"/>
              <a:t> so </a:t>
            </a:r>
            <a:r>
              <a:rPr lang="en-US" dirty="0" err="1"/>
              <a:t>športovým</a:t>
            </a:r>
            <a:r>
              <a:rPr lang="en-US" dirty="0"/>
              <a:t> </a:t>
            </a:r>
            <a:r>
              <a:rPr lang="en-US" dirty="0" err="1"/>
              <a:t>oblečením</a:t>
            </a:r>
            <a:r>
              <a:rPr lang="en-US" dirty="0"/>
              <a:t> </a:t>
            </a:r>
            <a:r>
              <a:rPr lang="en-US" dirty="0" err="1"/>
              <a:t>musí</a:t>
            </a:r>
            <a:r>
              <a:rPr lang="en-US" dirty="0"/>
              <a:t> </a:t>
            </a:r>
            <a:r>
              <a:rPr lang="en-US" dirty="0" err="1"/>
              <a:t>získať</a:t>
            </a:r>
            <a:r>
              <a:rPr lang="en-US" dirty="0"/>
              <a:t> </a:t>
            </a:r>
            <a:r>
              <a:rPr lang="en-US" dirty="0" err="1"/>
              <a:t>dostatočné</a:t>
            </a:r>
            <a:r>
              <a:rPr lang="en-US" dirty="0"/>
              <a:t> </a:t>
            </a:r>
            <a:r>
              <a:rPr lang="en-US" dirty="0" err="1"/>
              <a:t>príjmy</a:t>
            </a:r>
            <a:r>
              <a:rPr lang="en-US" dirty="0"/>
              <a:t> z </a:t>
            </a:r>
            <a:r>
              <a:rPr lang="en-US" dirty="0" err="1"/>
              <a:t>predaja</a:t>
            </a:r>
            <a:r>
              <a:rPr lang="en-US" dirty="0"/>
              <a:t>, aby </a:t>
            </a:r>
            <a:r>
              <a:rPr lang="en-US" dirty="0" err="1"/>
              <a:t>mohol</a:t>
            </a:r>
            <a:r>
              <a:rPr lang="en-US" dirty="0"/>
              <a:t> </a:t>
            </a:r>
            <a:r>
              <a:rPr lang="en-US" dirty="0" err="1"/>
              <a:t>zaplatiť</a:t>
            </a:r>
            <a:r>
              <a:rPr lang="en-US" dirty="0"/>
              <a:t> </a:t>
            </a:r>
            <a:r>
              <a:rPr lang="en-US" dirty="0" err="1"/>
              <a:t>zamestnancov</a:t>
            </a:r>
            <a:r>
              <a:rPr lang="en-US" dirty="0"/>
              <a:t>, </a:t>
            </a:r>
            <a:r>
              <a:rPr lang="en-US" dirty="0" err="1"/>
              <a:t>nájomné</a:t>
            </a:r>
            <a:r>
              <a:rPr lang="en-US" dirty="0"/>
              <a:t> a </a:t>
            </a:r>
            <a:r>
              <a:rPr lang="en-US" dirty="0" err="1"/>
              <a:t>ďalšie</a:t>
            </a:r>
            <a:r>
              <a:rPr lang="en-US" dirty="0"/>
              <a:t> </a:t>
            </a:r>
            <a:r>
              <a:rPr lang="en-US" dirty="0" err="1"/>
              <a:t>výdavky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41C57-C073-4B0E-B728-665689A4AD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61E-B5F9-3675-FFEC-5732CDB14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BBE5-608D-A15C-A57E-69D8FE68E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12577-5E5E-C934-F808-21463EAA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C420C-2DE9-62E5-24A7-DA9258F5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7DEC0-016C-9DEF-025B-B2E1CB30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0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962B-6162-1176-D020-66B8020B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CA0A6-C5C4-0AFB-8663-1BEC64C68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33DEB-97A2-DB34-28BB-0CAEA0EE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6EE1-9634-60F5-DE56-502CEF84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B3F5A-6041-EDCB-A176-139833BC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281DE-1DD5-5522-179A-B9E808970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0C191-8901-AED3-6051-6F3303484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0669F-66D8-B0BE-FBB2-51A4DCD8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CE2CF-5A99-B393-6DA1-7B6120DD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1C558-BF69-F4E4-646C-B5C4E8FF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D8C8-5116-63C9-0F76-02F23E22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62354-475C-F243-DB26-8F0C5F0E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4DD71-87FB-40D9-2522-A621FC62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AA625-C9DA-E3A4-7114-508B0BC6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473F-8541-D967-DB12-07C88CEC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3D0E8-AF7D-0415-4346-A9A967B1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7570C-347F-897A-09E3-9190B1FC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ABF2-EE29-6431-AA9E-0FB40C72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B595-42BC-F144-62A2-E51C23AE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FE959-9DE6-730A-233D-3836965E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7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31A2-3C9C-7781-BCB2-20FC2914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FC67B-7869-F235-53BD-353820C97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29E70-0A87-F0E9-0008-05CC03565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63853-94C2-2146-E0BD-0F2D2AB2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2C6D7-0E56-453F-837E-2536214C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D8E72-09E0-B64B-5B9F-844E07CA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7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A113-FBAA-AB20-32F5-518BAFC4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A9B6A-617F-C9BC-DC8C-09491C96E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D7EE1-7322-38B9-416F-B54CBF04F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A2CB9-E656-9A48-4D9C-E7258BE0B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13B8C-7A74-FE2B-28D3-83BF9B0E3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D3E90-A0C4-5066-F482-8A88145F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5F42D-908F-83C7-136C-7A798492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1BB46-B4C7-659D-F06E-A7263907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4623-88B2-83DC-92CE-C0ABF8D0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61544-8501-23CE-33B9-ED336390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C4D2E-6F59-4302-B631-D8ADE668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B1577-451B-32EF-2335-66C50B51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1B445-D95E-0421-2F9D-3069CA18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B15F0-B50A-66B4-DAF6-0DB08E1C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1F52-3E63-A4EE-0FD8-3DCDCCC2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0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08B6-7780-CC0D-0F06-002BE57B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55EE-3811-660F-F8B5-CFD25E5CE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2AFE0-F7E0-9F45-5F36-1DD445866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81004-4BDE-3183-8872-06397386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AF31F-7AEF-6435-24A8-C506912C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3387E-48F7-78A2-56A6-281587D0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3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83B1-4DB0-E11A-2136-0382DBD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D81945-108F-FA0A-A40C-E66B86F36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51866-B60C-2009-D32D-A45C3D256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D0F2A-3A0C-ACFB-DC89-CDC67833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8B522-06CB-3599-0CAC-605684A0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F784A-53E2-AED1-D13D-BA03B2E6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2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8ABA0-D191-0B81-D485-8A0314E3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D014C-5E13-4647-9913-E1870F590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C4F0E-5BD4-09AB-3646-9C98EA1C5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A817-B638-4846-8A13-2DF53DB3624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E5D75-3CF6-447B-E102-A0175C2BC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00801-CCD5-8BEB-44DE-590A13418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482DA-C37A-494C-82D1-0B6C6874C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6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svg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svg"/><Relationship Id="rId39" Type="http://schemas.openxmlformats.org/officeDocument/2006/relationships/image" Target="../media/image28.png"/><Relationship Id="rId3" Type="http://schemas.openxmlformats.org/officeDocument/2006/relationships/image" Target="../media/image13.svg"/><Relationship Id="rId34" Type="http://schemas.openxmlformats.org/officeDocument/2006/relationships/slide" Target="slide80.xml"/><Relationship Id="rId42" Type="http://schemas.openxmlformats.org/officeDocument/2006/relationships/image" Target="../media/image30.png"/><Relationship Id="rId47" Type="http://schemas.openxmlformats.org/officeDocument/2006/relationships/image" Target="../media/image35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image" Target="../media/image43.png"/><Relationship Id="rId46" Type="http://schemas.openxmlformats.org/officeDocument/2006/relationships/image" Target="../media/image34.png"/><Relationship Id="rId2" Type="http://schemas.openxmlformats.org/officeDocument/2006/relationships/image" Target="../media/image12.png"/><Relationship Id="rId20" Type="http://schemas.openxmlformats.org/officeDocument/2006/relationships/image" Target="../media/image25.pn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32" Type="http://schemas.openxmlformats.org/officeDocument/2006/relationships/image" Target="../media/image25.png"/><Relationship Id="rId37" Type="http://schemas.openxmlformats.org/officeDocument/2006/relationships/slide" Target="slide100.xml"/><Relationship Id="rId40" Type="http://schemas.openxmlformats.org/officeDocument/2006/relationships/slide" Target="slide24.xml"/><Relationship Id="rId45" Type="http://schemas.openxmlformats.org/officeDocument/2006/relationships/image" Target="../media/image33.svg"/><Relationship Id="rId5" Type="http://schemas.openxmlformats.org/officeDocument/2006/relationships/image" Target="../media/image15.png"/><Relationship Id="rId36" Type="http://schemas.openxmlformats.org/officeDocument/2006/relationships/image" Target="../media/image27.png"/><Relationship Id="rId49" Type="http://schemas.openxmlformats.org/officeDocument/2006/relationships/image" Target="../media/image37.svg"/><Relationship Id="rId10" Type="http://schemas.openxmlformats.org/officeDocument/2006/relationships/image" Target="../media/image20.png"/><Relationship Id="rId19" Type="http://schemas.openxmlformats.org/officeDocument/2006/relationships/image" Target="../media/image24.png"/><Relationship Id="rId31" Type="http://schemas.openxmlformats.org/officeDocument/2006/relationships/slide" Target="slide12.xml"/><Relationship Id="rId44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35" Type="http://schemas.openxmlformats.org/officeDocument/2006/relationships/image" Target="../media/image40.png"/><Relationship Id="rId43" Type="http://schemas.openxmlformats.org/officeDocument/2006/relationships/image" Target="../media/image31.svg"/><Relationship Id="rId48" Type="http://schemas.openxmlformats.org/officeDocument/2006/relationships/image" Target="../media/image36.png"/><Relationship Id="rId8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8F9-4436-ED9C-E30E-680373C64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270" y="1795495"/>
            <a:ext cx="9144000" cy="2387600"/>
          </a:xfrm>
        </p:spPr>
        <p:txBody>
          <a:bodyPr>
            <a:normAutofit/>
          </a:bodyPr>
          <a:lstStyle/>
          <a:p>
            <a:r>
              <a:rPr lang="pl-PL" sz="7200" b="1" dirty="0"/>
              <a:t>Definícia podniku a jeho znaky</a:t>
            </a:r>
            <a:endParaRPr lang="en-US" sz="7200" b="1" dirty="0">
              <a:latin typeface="+mn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A27D9D-739A-F1BC-9C27-5C7A0DAA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221" y="4481877"/>
            <a:ext cx="8384374" cy="269111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9E86E7-2922-EBCF-34BF-E30ED8799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658" y="5699875"/>
            <a:ext cx="3296786" cy="1158125"/>
          </a:xfrm>
        </p:spPr>
        <p:txBody>
          <a:bodyPr/>
          <a:lstStyle/>
          <a:p>
            <a:endParaRPr lang="sk-SK" sz="3200" b="1" dirty="0"/>
          </a:p>
          <a:p>
            <a:r>
              <a:rPr lang="sk-SK" sz="3200" b="1" dirty="0"/>
              <a:t>Timotej Bačo</a:t>
            </a:r>
            <a:endParaRPr lang="en-US" sz="3200" b="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0EEBE84-3510-2B62-CA24-5AF882D41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2007870" y="-221933"/>
            <a:ext cx="5905500" cy="18764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432F7A5-0BD9-EB3C-66C4-098B2124A562}"/>
              </a:ext>
            </a:extLst>
          </p:cNvPr>
          <p:cNvSpPr txBox="1">
            <a:spLocks/>
          </p:cNvSpPr>
          <p:nvPr/>
        </p:nvSpPr>
        <p:spPr>
          <a:xfrm>
            <a:off x="-6655290" y="220382"/>
            <a:ext cx="11161059" cy="159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						</a:t>
            </a:r>
            <a:r>
              <a:rPr lang="sk-SK" sz="3200" b="1" dirty="0" err="1"/>
              <a:t>Round</a:t>
            </a:r>
            <a:r>
              <a:rPr lang="sk-SK" sz="3200" b="1" dirty="0"/>
              <a:t> 1</a:t>
            </a:r>
            <a:endParaRPr lang="en-US" sz="3200" b="1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DE482A-A808-037D-3747-487707661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9060" y="4796781"/>
            <a:ext cx="499206" cy="4992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B90CFD-2AE3-A25E-DE5C-722006EC0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6270" y="1015640"/>
            <a:ext cx="673381" cy="5469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5A8921-B2DA-6769-E144-046AC913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74635" y="1811617"/>
            <a:ext cx="5040144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976BE20-777C-CED1-C957-CA4D62C60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09232">
            <a:off x="8712121" y="-3159801"/>
            <a:ext cx="5040144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900158" y="2043875"/>
              <a:ext cx="8641" cy="5102"/>
            </p:xfrm>
            <a:graphic>
              <a:graphicData uri="http://schemas.microsoft.com/office/powerpoint/2016/slidezoom">
                <pslz:sldZm>
                  <pslz:sldZmObj sldId="257" cId="3895656303">
                    <pslz:zmPr id="{CE8102FB-B738-4F0A-A4CF-131E56BF931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641" cy="5102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flipH="1">
                <a:off x="5900158" y="2043875"/>
                <a:ext cx="8641" cy="510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35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0ED2-11C4-7DCD-A44B-56318A88327D}"/>
              </a:ext>
            </a:extLst>
          </p:cNvPr>
          <p:cNvSpPr txBox="1"/>
          <p:nvPr/>
        </p:nvSpPr>
        <p:spPr>
          <a:xfrm>
            <a:off x="1800180" y="553492"/>
            <a:ext cx="9415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Zákonník</a:t>
            </a:r>
            <a:r>
              <a:rPr lang="en-US" sz="4400" b="1" dirty="0"/>
              <a:t> </a:t>
            </a:r>
            <a:r>
              <a:rPr lang="en-US" sz="4400" b="1" dirty="0" err="1"/>
              <a:t>práce</a:t>
            </a:r>
            <a:r>
              <a:rPr lang="en-US" sz="4400" b="1" dirty="0"/>
              <a:t> (</a:t>
            </a:r>
            <a:r>
              <a:rPr lang="en-US" sz="4400" b="1" dirty="0" err="1"/>
              <a:t>Zákon</a:t>
            </a:r>
            <a:r>
              <a:rPr lang="en-US" sz="4400" b="1" dirty="0"/>
              <a:t> č. 311/2001 </a:t>
            </a:r>
            <a:r>
              <a:rPr lang="en-US" sz="4400" b="1" dirty="0" err="1"/>
              <a:t>Z.z.</a:t>
            </a:r>
            <a:r>
              <a:rPr lang="en-US" sz="4400" b="1" dirty="0"/>
              <a:t>)</a:t>
            </a:r>
            <a:endParaRPr lang="en-US" sz="44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095FF-D21B-14F5-153A-0BAE6EC35228}"/>
              </a:ext>
            </a:extLst>
          </p:cNvPr>
          <p:cNvSpPr txBox="1"/>
          <p:nvPr/>
        </p:nvSpPr>
        <p:spPr>
          <a:xfrm>
            <a:off x="711200" y="1443841"/>
            <a:ext cx="98850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Účel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Upravuje</a:t>
            </a:r>
            <a:r>
              <a:rPr lang="en-US" sz="2800" dirty="0"/>
              <a:t> </a:t>
            </a:r>
            <a:r>
              <a:rPr lang="en-US" sz="2800" dirty="0" err="1"/>
              <a:t>pracovnoprávne</a:t>
            </a:r>
            <a:r>
              <a:rPr lang="en-US" sz="2800" dirty="0"/>
              <a:t> </a:t>
            </a:r>
            <a:r>
              <a:rPr lang="en-US" sz="2800" dirty="0" err="1"/>
              <a:t>vzťahy</a:t>
            </a:r>
            <a:r>
              <a:rPr lang="en-US" sz="2800" dirty="0"/>
              <a:t> </a:t>
            </a:r>
            <a:r>
              <a:rPr lang="en-US" sz="2800" dirty="0" err="1"/>
              <a:t>medzi</a:t>
            </a:r>
            <a:r>
              <a:rPr lang="en-US" sz="2800" dirty="0"/>
              <a:t> </a:t>
            </a:r>
            <a:r>
              <a:rPr lang="en-US" sz="2800" dirty="0" err="1"/>
              <a:t>zamestnávateľmi</a:t>
            </a:r>
            <a:r>
              <a:rPr lang="en-US" sz="2800" dirty="0"/>
              <a:t> a </a:t>
            </a:r>
            <a:r>
              <a:rPr lang="en-US" sz="2800" dirty="0" err="1"/>
              <a:t>zamestnancami</a:t>
            </a:r>
            <a:r>
              <a:rPr lang="en-US" sz="2800" dirty="0"/>
              <a:t>.</a:t>
            </a:r>
            <a:endParaRPr lang="sk-SK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Obsah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Stanovuje</a:t>
            </a:r>
            <a:r>
              <a:rPr lang="en-US" sz="2800" dirty="0"/>
              <a:t> </a:t>
            </a:r>
            <a:r>
              <a:rPr lang="en-US" sz="2800" dirty="0" err="1"/>
              <a:t>pravidlá</a:t>
            </a:r>
            <a:r>
              <a:rPr lang="en-US" sz="2800" dirty="0"/>
              <a:t> </a:t>
            </a:r>
            <a:r>
              <a:rPr lang="en-US" sz="2800" dirty="0" err="1"/>
              <a:t>týkajúce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pracovných</a:t>
            </a:r>
            <a:r>
              <a:rPr lang="en-US" sz="2800" dirty="0"/>
              <a:t> </a:t>
            </a:r>
            <a:r>
              <a:rPr lang="en-US" sz="2800" dirty="0" err="1"/>
              <a:t>zmlúv</a:t>
            </a:r>
            <a:r>
              <a:rPr lang="en-US" sz="2800" dirty="0"/>
              <a:t>, </a:t>
            </a:r>
            <a:r>
              <a:rPr lang="en-US" sz="2800" dirty="0" err="1"/>
              <a:t>pracovného</a:t>
            </a:r>
            <a:r>
              <a:rPr lang="en-US" sz="2800" dirty="0"/>
              <a:t> </a:t>
            </a:r>
            <a:r>
              <a:rPr lang="en-US" sz="2800" dirty="0" err="1"/>
              <a:t>času</a:t>
            </a:r>
            <a:r>
              <a:rPr lang="en-US" sz="2800" dirty="0"/>
              <a:t>, </a:t>
            </a:r>
            <a:r>
              <a:rPr lang="en-US" sz="2800" dirty="0" err="1"/>
              <a:t>odmeňovania</a:t>
            </a:r>
            <a:r>
              <a:rPr lang="en-US" sz="2800" dirty="0"/>
              <a:t>, </a:t>
            </a:r>
            <a:r>
              <a:rPr lang="en-US" sz="2800" dirty="0" err="1"/>
              <a:t>ochrany</a:t>
            </a:r>
            <a:r>
              <a:rPr lang="en-US" sz="2800" dirty="0"/>
              <a:t> </a:t>
            </a:r>
            <a:r>
              <a:rPr lang="en-US" sz="2800" dirty="0" err="1"/>
              <a:t>zamestnancov</a:t>
            </a:r>
            <a:r>
              <a:rPr lang="en-US" sz="2800" dirty="0"/>
              <a:t>, </a:t>
            </a:r>
            <a:r>
              <a:rPr lang="en-US" sz="2800" dirty="0" err="1"/>
              <a:t>výpovedných</a:t>
            </a:r>
            <a:r>
              <a:rPr lang="en-US" sz="2800" dirty="0"/>
              <a:t> </a:t>
            </a:r>
            <a:r>
              <a:rPr lang="en-US" sz="2800" dirty="0" err="1"/>
              <a:t>lehôt</a:t>
            </a:r>
            <a:r>
              <a:rPr lang="en-US" sz="2800" dirty="0"/>
              <a:t> a </a:t>
            </a:r>
            <a:r>
              <a:rPr lang="en-US" sz="2800" dirty="0" err="1"/>
              <a:t>iných</a:t>
            </a:r>
            <a:r>
              <a:rPr lang="en-US" sz="2800" dirty="0"/>
              <a:t> </a:t>
            </a:r>
            <a:r>
              <a:rPr lang="en-US" sz="2800" dirty="0" err="1"/>
              <a:t>pracovnoprávnych</a:t>
            </a:r>
            <a:r>
              <a:rPr lang="en-US" sz="2800" dirty="0"/>
              <a:t> </a:t>
            </a:r>
            <a:r>
              <a:rPr lang="en-US" sz="2800" dirty="0" err="1"/>
              <a:t>otázok</a:t>
            </a:r>
            <a:r>
              <a:rPr lang="en-US" sz="2800" dirty="0"/>
              <a:t>.</a:t>
            </a:r>
            <a:endParaRPr lang="sk-SK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Príklad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Zákonník</a:t>
            </a:r>
            <a:r>
              <a:rPr lang="en-US" sz="2800" dirty="0"/>
              <a:t> </a:t>
            </a:r>
            <a:r>
              <a:rPr lang="en-US" sz="2800" dirty="0" err="1"/>
              <a:t>práce</a:t>
            </a:r>
            <a:r>
              <a:rPr lang="en-US" sz="2800" dirty="0"/>
              <a:t> </a:t>
            </a:r>
            <a:r>
              <a:rPr lang="en-US" sz="2800" dirty="0" err="1"/>
              <a:t>určuje</a:t>
            </a:r>
            <a:r>
              <a:rPr lang="en-US" sz="2800" dirty="0"/>
              <a:t>, </a:t>
            </a:r>
            <a:r>
              <a:rPr lang="en-US" sz="2800" dirty="0" err="1"/>
              <a:t>že</a:t>
            </a:r>
            <a:r>
              <a:rPr lang="en-US" sz="2800" dirty="0"/>
              <a:t> </a:t>
            </a:r>
            <a:r>
              <a:rPr lang="en-US" sz="2800" dirty="0" err="1"/>
              <a:t>zamestnanec</a:t>
            </a:r>
            <a:r>
              <a:rPr lang="en-US" sz="2800" dirty="0"/>
              <a:t> </a:t>
            </a:r>
            <a:r>
              <a:rPr lang="en-US" sz="2800" dirty="0" err="1"/>
              <a:t>má</a:t>
            </a:r>
            <a:r>
              <a:rPr lang="en-US" sz="2800" dirty="0"/>
              <a:t> </a:t>
            </a:r>
            <a:r>
              <a:rPr lang="en-US" sz="2800" dirty="0" err="1"/>
              <a:t>nárok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minimálnu</a:t>
            </a:r>
            <a:r>
              <a:rPr lang="en-US" sz="2800" dirty="0"/>
              <a:t> </a:t>
            </a:r>
            <a:r>
              <a:rPr lang="en-US" sz="2800" dirty="0" err="1"/>
              <a:t>mzdu</a:t>
            </a:r>
            <a:r>
              <a:rPr lang="en-US" sz="2800" dirty="0"/>
              <a:t>, </a:t>
            </a:r>
            <a:r>
              <a:rPr lang="en-US" sz="2800" dirty="0" err="1"/>
              <a:t>dovolenku</a:t>
            </a:r>
            <a:r>
              <a:rPr lang="en-US" sz="2800" dirty="0"/>
              <a:t>, </a:t>
            </a:r>
            <a:r>
              <a:rPr lang="en-US" sz="2800" dirty="0" err="1"/>
              <a:t>prestávky</a:t>
            </a:r>
            <a:r>
              <a:rPr lang="en-US" sz="2800" dirty="0"/>
              <a:t> </a:t>
            </a:r>
            <a:r>
              <a:rPr lang="en-US" sz="2800" dirty="0" err="1"/>
              <a:t>počas</a:t>
            </a:r>
            <a:r>
              <a:rPr lang="en-US" sz="2800" dirty="0"/>
              <a:t> </a:t>
            </a:r>
            <a:r>
              <a:rPr lang="en-US" sz="2800" dirty="0" err="1"/>
              <a:t>pracovného</a:t>
            </a:r>
            <a:r>
              <a:rPr lang="en-US" sz="2800" dirty="0"/>
              <a:t> </a:t>
            </a:r>
            <a:r>
              <a:rPr lang="en-US" sz="2800" dirty="0" err="1"/>
              <a:t>dňa</a:t>
            </a:r>
            <a:r>
              <a:rPr lang="en-US" sz="2800" dirty="0"/>
              <a:t> a </a:t>
            </a:r>
            <a:r>
              <a:rPr lang="en-US" sz="2800" dirty="0" err="1"/>
              <a:t>podmienky</a:t>
            </a:r>
            <a:r>
              <a:rPr lang="en-US" sz="2800" dirty="0"/>
              <a:t> </a:t>
            </a:r>
            <a:r>
              <a:rPr lang="en-US" sz="2800" dirty="0" err="1"/>
              <a:t>výpovede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3352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cker basics">
            <a:extLst>
              <a:ext uri="{FF2B5EF4-FFF2-40B4-BE49-F238E27FC236}">
                <a16:creationId xmlns:a16="http://schemas.microsoft.com/office/drawing/2014/main" id="{A93D5022-06CE-99A9-B797-CDC48530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796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A95C-569A-148E-E427-5E17423D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960" y="-432594"/>
            <a:ext cx="279968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16270-F5B4-0033-A7C6-325C83B4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39" y="103488"/>
            <a:ext cx="1867062" cy="88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0430F-2460-DC9D-FAC4-CA5CB128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07" y="1646359"/>
            <a:ext cx="2502435" cy="1184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1AFF3-35E9-08FC-B7D1-E9E7A69C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 err="1">
                <a:latin typeface="+mn-lt"/>
              </a:rPr>
              <a:t>Docker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DBD79-CC3E-3FF9-059C-3312BF2A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sk-SK" dirty="0"/>
              <a:t>Poskytnutie </a:t>
            </a:r>
            <a:r>
              <a:rPr lang="sk-SK" dirty="0" err="1"/>
              <a:t>kontejnerizačnú</a:t>
            </a:r>
            <a:r>
              <a:rPr lang="sk-SK" dirty="0"/>
              <a:t> virtualizáciu</a:t>
            </a:r>
          </a:p>
          <a:p>
            <a:pPr>
              <a:lnSpc>
                <a:spcPct val="150000"/>
              </a:lnSpc>
            </a:pPr>
            <a:r>
              <a:rPr lang="sk-SK" dirty="0"/>
              <a:t>Rýchlosť a prenositeľnosť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Jednoduchosť</a:t>
            </a:r>
            <a:r>
              <a:rPr lang="en-US" dirty="0"/>
              <a:t> </a:t>
            </a:r>
            <a:r>
              <a:rPr lang="en-US" dirty="0" err="1"/>
              <a:t>nasadenia</a:t>
            </a:r>
            <a:r>
              <a:rPr lang="en-US" dirty="0"/>
              <a:t> a </a:t>
            </a:r>
            <a:r>
              <a:rPr lang="en-US" dirty="0" err="1"/>
              <a:t>správy</a:t>
            </a:r>
            <a:endParaRPr lang="sk-SK" dirty="0"/>
          </a:p>
          <a:p>
            <a:pPr>
              <a:lnSpc>
                <a:spcPct val="150000"/>
              </a:lnSpc>
            </a:pPr>
            <a:r>
              <a:rPr lang="en-US" dirty="0" err="1"/>
              <a:t>Skalovateľnosť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5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763382-9B26-EC64-7C53-F3AE72FF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411798"/>
              </p:ext>
            </p:extLst>
          </p:nvPr>
        </p:nvGraphicFramePr>
        <p:xfrm>
          <a:off x="1686744" y="174149"/>
          <a:ext cx="8496944" cy="616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442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5071254" y="156793"/>
            <a:ext cx="6422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latin typeface="+mj-lt"/>
              </a:rPr>
              <a:t>Právna</a:t>
            </a:r>
            <a:r>
              <a:rPr lang="en-US" sz="6600" b="1" dirty="0">
                <a:latin typeface="+mj-lt"/>
              </a:rPr>
              <a:t> </a:t>
            </a:r>
            <a:r>
              <a:rPr lang="en-US" sz="6600" b="1" dirty="0" err="1">
                <a:latin typeface="+mj-lt"/>
              </a:rPr>
              <a:t>subjektivita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707923" y="1631740"/>
            <a:ext cx="99797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Podnik</a:t>
            </a:r>
            <a:r>
              <a:rPr lang="en-US" sz="3200" dirty="0"/>
              <a:t> je </a:t>
            </a:r>
            <a:r>
              <a:rPr lang="en-US" sz="3200" dirty="0" err="1"/>
              <a:t>právne</a:t>
            </a:r>
            <a:r>
              <a:rPr lang="en-US" sz="3200" dirty="0"/>
              <a:t> </a:t>
            </a:r>
            <a:r>
              <a:rPr lang="en-US" sz="3200" dirty="0" err="1"/>
              <a:t>uznaný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samostatný</a:t>
            </a:r>
            <a:r>
              <a:rPr lang="en-US" sz="3200" dirty="0"/>
              <a:t> </a:t>
            </a:r>
            <a:r>
              <a:rPr lang="en-US" sz="3200" dirty="0" err="1"/>
              <a:t>subjekt</a:t>
            </a:r>
            <a:r>
              <a:rPr lang="en-US" sz="3200" dirty="0"/>
              <a:t>, </a:t>
            </a:r>
            <a:r>
              <a:rPr lang="en-US" sz="3200" dirty="0" err="1"/>
              <a:t>ktorý</a:t>
            </a:r>
            <a:r>
              <a:rPr lang="en-US" sz="3200" dirty="0"/>
              <a:t> </a:t>
            </a:r>
            <a:r>
              <a:rPr lang="en-US" sz="3200" dirty="0" err="1"/>
              <a:t>môže</a:t>
            </a:r>
            <a:r>
              <a:rPr lang="en-US" sz="3200" dirty="0"/>
              <a:t> </a:t>
            </a:r>
            <a:r>
              <a:rPr lang="en-US" sz="3200" dirty="0" err="1"/>
              <a:t>vo</a:t>
            </a:r>
            <a:r>
              <a:rPr lang="en-US" sz="3200" dirty="0"/>
              <a:t> </a:t>
            </a:r>
            <a:r>
              <a:rPr lang="en-US" sz="3200" dirty="0" err="1"/>
              <a:t>vlastnom</a:t>
            </a:r>
            <a:r>
              <a:rPr lang="en-US" sz="3200" dirty="0"/>
              <a:t> </a:t>
            </a:r>
            <a:r>
              <a:rPr lang="en-US" sz="3200" dirty="0" err="1"/>
              <a:t>mene</a:t>
            </a:r>
            <a:r>
              <a:rPr lang="en-US" sz="3200" dirty="0"/>
              <a:t> </a:t>
            </a:r>
            <a:r>
              <a:rPr lang="en-US" sz="3200" dirty="0" err="1"/>
              <a:t>uzatvárať</a:t>
            </a:r>
            <a:r>
              <a:rPr lang="en-US" sz="3200" dirty="0"/>
              <a:t> </a:t>
            </a:r>
            <a:r>
              <a:rPr lang="en-US" sz="3200" dirty="0" err="1"/>
              <a:t>zmluvy</a:t>
            </a:r>
            <a:r>
              <a:rPr lang="en-US" sz="3200" dirty="0"/>
              <a:t>, </a:t>
            </a:r>
            <a:r>
              <a:rPr lang="en-US" sz="3200" dirty="0" err="1"/>
              <a:t>nakupovať</a:t>
            </a:r>
            <a:r>
              <a:rPr lang="en-US" sz="3200" dirty="0"/>
              <a:t> </a:t>
            </a:r>
            <a:r>
              <a:rPr lang="en-US" sz="3200" dirty="0" err="1"/>
              <a:t>majetok</a:t>
            </a:r>
            <a:r>
              <a:rPr lang="en-US" sz="3200" dirty="0"/>
              <a:t>, </a:t>
            </a:r>
            <a:r>
              <a:rPr lang="en-US" sz="3200" dirty="0" err="1"/>
              <a:t>zamestnávať</a:t>
            </a:r>
            <a:r>
              <a:rPr lang="en-US" sz="3200" dirty="0"/>
              <a:t> </a:t>
            </a:r>
            <a:r>
              <a:rPr lang="en-US" sz="3200" dirty="0" err="1"/>
              <a:t>ľudí</a:t>
            </a:r>
            <a:r>
              <a:rPr lang="en-US" sz="3200" dirty="0"/>
              <a:t> a </a:t>
            </a:r>
            <a:r>
              <a:rPr lang="en-US" sz="3200" dirty="0" err="1"/>
              <a:t>byť</a:t>
            </a:r>
            <a:r>
              <a:rPr lang="en-US" sz="3200" dirty="0"/>
              <a:t> </a:t>
            </a:r>
            <a:r>
              <a:rPr lang="en-US" sz="3200" dirty="0" err="1"/>
              <a:t>žalovaný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žalovať</a:t>
            </a:r>
            <a:r>
              <a:rPr lang="en-US" sz="3200" dirty="0"/>
              <a:t> </a:t>
            </a:r>
            <a:r>
              <a:rPr lang="en-US" sz="3200" dirty="0" err="1"/>
              <a:t>iných</a:t>
            </a:r>
            <a:r>
              <a:rPr lang="en-US" sz="3200" dirty="0"/>
              <a:t>.</a:t>
            </a:r>
          </a:p>
        </p:txBody>
      </p:sp>
      <p:pic>
        <p:nvPicPr>
          <p:cNvPr id="3074" name="Picture 2" descr="Jedna další odvážná právní konstrukce - Právní linka">
            <a:extLst>
              <a:ext uri="{FF2B5EF4-FFF2-40B4-BE49-F238E27FC236}">
                <a16:creationId xmlns:a16="http://schemas.microsoft.com/office/drawing/2014/main" id="{83280332-0054-9E7A-14A4-ADE8419A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0" y="3936343"/>
            <a:ext cx="50387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00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2623021" y="281244"/>
            <a:ext cx="92225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Organizačná</a:t>
            </a:r>
            <a:r>
              <a:rPr lang="en-US" sz="6600" dirty="0"/>
              <a:t> </a:t>
            </a:r>
            <a:r>
              <a:rPr lang="en-US" sz="6600" dirty="0" err="1"/>
              <a:t>samostatnosť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471948" y="1968763"/>
            <a:ext cx="99797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Podnik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sám</a:t>
            </a:r>
            <a:r>
              <a:rPr lang="en-US" sz="3200" dirty="0"/>
              <a:t> </a:t>
            </a:r>
            <a:r>
              <a:rPr lang="en-US" sz="3200" dirty="0" err="1"/>
              <a:t>vytvára</a:t>
            </a:r>
            <a:r>
              <a:rPr lang="en-US" sz="3200" dirty="0"/>
              <a:t> </a:t>
            </a:r>
            <a:r>
              <a:rPr lang="en-US" sz="3200" dirty="0" err="1"/>
              <a:t>svoju</a:t>
            </a:r>
            <a:r>
              <a:rPr lang="en-US" sz="3200" dirty="0"/>
              <a:t> </a:t>
            </a:r>
            <a:r>
              <a:rPr lang="en-US" sz="3200" dirty="0" err="1"/>
              <a:t>vnútornú</a:t>
            </a:r>
            <a:r>
              <a:rPr lang="en-US" sz="3200" dirty="0"/>
              <a:t> </a:t>
            </a:r>
            <a:r>
              <a:rPr lang="en-US" sz="3200" dirty="0" err="1"/>
              <a:t>štruktúru</a:t>
            </a:r>
            <a:r>
              <a:rPr lang="en-US" sz="3200" dirty="0"/>
              <a:t> a </a:t>
            </a:r>
            <a:r>
              <a:rPr lang="en-US" sz="3200" dirty="0" err="1"/>
              <a:t>organizačné</a:t>
            </a:r>
            <a:r>
              <a:rPr lang="en-US" sz="3200" dirty="0"/>
              <a:t> </a:t>
            </a:r>
            <a:r>
              <a:rPr lang="en-US" sz="3200" dirty="0" err="1"/>
              <a:t>pravidlá</a:t>
            </a:r>
            <a:r>
              <a:rPr lang="en-US" sz="3200" dirty="0"/>
              <a:t>. </a:t>
            </a:r>
            <a:r>
              <a:rPr lang="en-US" sz="3200" dirty="0" err="1"/>
              <a:t>Môže</a:t>
            </a:r>
            <a:r>
              <a:rPr lang="en-US" sz="3200" dirty="0"/>
              <a:t> </a:t>
            </a:r>
            <a:r>
              <a:rPr lang="en-US" sz="3200" dirty="0" err="1"/>
              <a:t>rozhodovať</a:t>
            </a:r>
            <a:r>
              <a:rPr lang="en-US" sz="3200" dirty="0"/>
              <a:t> o tom,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riadi</a:t>
            </a:r>
            <a:r>
              <a:rPr lang="en-US" sz="3200" dirty="0"/>
              <a:t>, </a:t>
            </a:r>
            <a:r>
              <a:rPr lang="en-US" sz="3200" dirty="0" err="1"/>
              <a:t>aké</a:t>
            </a:r>
            <a:r>
              <a:rPr lang="en-US" sz="3200" dirty="0"/>
              <a:t> </a:t>
            </a:r>
            <a:r>
              <a:rPr lang="en-US" sz="3200" dirty="0" err="1"/>
              <a:t>oddelenia</a:t>
            </a:r>
            <a:r>
              <a:rPr lang="en-US" sz="3200" dirty="0"/>
              <a:t> </a:t>
            </a:r>
            <a:r>
              <a:rPr lang="en-US" sz="3200" dirty="0" err="1"/>
              <a:t>potrebuje</a:t>
            </a:r>
            <a:r>
              <a:rPr lang="sk-SK" sz="3200" dirty="0"/>
              <a:t> a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budú</a:t>
            </a:r>
            <a:r>
              <a:rPr lang="en-US" sz="3200" dirty="0"/>
              <a:t> </a:t>
            </a:r>
            <a:r>
              <a:rPr lang="en-US" sz="3200" dirty="0" err="1"/>
              <a:t>rozdelené</a:t>
            </a:r>
            <a:r>
              <a:rPr lang="en-US" sz="3200" dirty="0"/>
              <a:t> </a:t>
            </a:r>
            <a:r>
              <a:rPr lang="en-US" sz="3200" dirty="0" err="1"/>
              <a:t>zodpovednosti</a:t>
            </a:r>
            <a:r>
              <a:rPr lang="en-US" sz="3200" dirty="0"/>
              <a:t> </a:t>
            </a:r>
            <a:r>
              <a:rPr lang="en-US" sz="3200" dirty="0" err="1"/>
              <a:t>medzi</a:t>
            </a:r>
            <a:r>
              <a:rPr lang="en-US" sz="3200" dirty="0"/>
              <a:t> </a:t>
            </a:r>
            <a:r>
              <a:rPr lang="en-US" sz="3200" dirty="0" err="1"/>
              <a:t>zamestnancami</a:t>
            </a:r>
            <a:r>
              <a:rPr lang="en-US" sz="3200" dirty="0"/>
              <a:t>.</a:t>
            </a:r>
          </a:p>
        </p:txBody>
      </p:sp>
      <p:pic>
        <p:nvPicPr>
          <p:cNvPr id="5124" name="Picture 4" descr="management icon on white background. a group of people sign. organization  symbol. flat style. 9797079 Vector Art at Vecteezy">
            <a:extLst>
              <a:ext uri="{FF2B5EF4-FFF2-40B4-BE49-F238E27FC236}">
                <a16:creationId xmlns:a16="http://schemas.microsoft.com/office/drawing/2014/main" id="{5AA769CE-1E27-6C23-C129-E5C512C95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21" y="2985595"/>
            <a:ext cx="2996943" cy="28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22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2623021" y="281244"/>
            <a:ext cx="92225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Ekonomická</a:t>
            </a:r>
            <a:r>
              <a:rPr lang="en-US" sz="6600" dirty="0"/>
              <a:t> </a:t>
            </a:r>
            <a:r>
              <a:rPr lang="en-US" sz="6600" dirty="0" err="1"/>
              <a:t>samostatnosť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471948" y="1764503"/>
            <a:ext cx="99797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Podnik</a:t>
            </a:r>
            <a:r>
              <a:rPr lang="en-US" sz="3200" dirty="0"/>
              <a:t> </a:t>
            </a:r>
            <a:r>
              <a:rPr lang="en-US" sz="3200" dirty="0" err="1"/>
              <a:t>musí</a:t>
            </a:r>
            <a:r>
              <a:rPr lang="en-US" sz="3200" dirty="0"/>
              <a:t> </a:t>
            </a:r>
            <a:r>
              <a:rPr lang="en-US" sz="3200" dirty="0" err="1"/>
              <a:t>byť</a:t>
            </a:r>
            <a:r>
              <a:rPr lang="en-US" sz="3200" dirty="0"/>
              <a:t> </a:t>
            </a:r>
            <a:r>
              <a:rPr lang="en-US" sz="3200" dirty="0" err="1"/>
              <a:t>schopný</a:t>
            </a:r>
            <a:r>
              <a:rPr lang="en-US" sz="3200" dirty="0"/>
              <a:t> </a:t>
            </a:r>
            <a:r>
              <a:rPr lang="en-US" sz="3200" dirty="0" err="1"/>
              <a:t>samostatne</a:t>
            </a:r>
            <a:r>
              <a:rPr lang="en-US" sz="3200" dirty="0"/>
              <a:t> </a:t>
            </a:r>
            <a:r>
              <a:rPr lang="en-US" sz="3200" dirty="0" err="1"/>
              <a:t>financovať</a:t>
            </a:r>
            <a:r>
              <a:rPr lang="en-US" sz="3200" dirty="0"/>
              <a:t> </a:t>
            </a:r>
            <a:r>
              <a:rPr lang="en-US" sz="3200" dirty="0" err="1"/>
              <a:t>svoje</a:t>
            </a:r>
            <a:r>
              <a:rPr lang="en-US" sz="3200" dirty="0"/>
              <a:t> </a:t>
            </a:r>
            <a:r>
              <a:rPr lang="en-US" sz="3200" dirty="0" err="1"/>
              <a:t>činnosti</a:t>
            </a:r>
            <a:r>
              <a:rPr lang="en-US" sz="3200" dirty="0"/>
              <a:t>, </a:t>
            </a:r>
            <a:r>
              <a:rPr lang="en-US" sz="3200" dirty="0" err="1"/>
              <a:t>čo</a:t>
            </a:r>
            <a:r>
              <a:rPr lang="en-US" sz="3200" dirty="0"/>
              <a:t> </a:t>
            </a:r>
            <a:r>
              <a:rPr lang="en-US" sz="3200" dirty="0" err="1"/>
              <a:t>znamená</a:t>
            </a:r>
            <a:r>
              <a:rPr lang="en-US" sz="3200" dirty="0"/>
              <a:t>, </a:t>
            </a:r>
            <a:r>
              <a:rPr lang="en-US" sz="3200" dirty="0" err="1"/>
              <a:t>že</a:t>
            </a:r>
            <a:r>
              <a:rPr lang="en-US" sz="3200" dirty="0"/>
              <a:t> </a:t>
            </a:r>
            <a:r>
              <a:rPr lang="en-US" sz="3200" dirty="0" err="1"/>
              <a:t>získava</a:t>
            </a:r>
            <a:r>
              <a:rPr lang="en-US" sz="3200" dirty="0"/>
              <a:t> </a:t>
            </a:r>
            <a:r>
              <a:rPr lang="en-US" sz="3200" dirty="0" err="1"/>
              <a:t>príjmy</a:t>
            </a:r>
            <a:r>
              <a:rPr lang="en-US" sz="3200" dirty="0"/>
              <a:t> z </a:t>
            </a:r>
            <a:r>
              <a:rPr lang="en-US" sz="3200" dirty="0" err="1"/>
              <a:t>predaja</a:t>
            </a:r>
            <a:r>
              <a:rPr lang="en-US" sz="3200" dirty="0"/>
              <a:t> </a:t>
            </a:r>
            <a:r>
              <a:rPr lang="en-US" sz="3200" dirty="0" err="1"/>
              <a:t>svojich</a:t>
            </a:r>
            <a:r>
              <a:rPr lang="en-US" sz="3200" dirty="0"/>
              <a:t> </a:t>
            </a:r>
            <a:r>
              <a:rPr lang="en-US" sz="3200" dirty="0" err="1"/>
              <a:t>výrobkov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služieb</a:t>
            </a:r>
            <a:r>
              <a:rPr lang="en-US" sz="3200" dirty="0"/>
              <a:t> a </a:t>
            </a:r>
            <a:r>
              <a:rPr lang="en-US" sz="3200" dirty="0" err="1"/>
              <a:t>používa</a:t>
            </a:r>
            <a:r>
              <a:rPr lang="en-US" sz="3200" dirty="0"/>
              <a:t> </a:t>
            </a:r>
            <a:r>
              <a:rPr lang="en-US" sz="3200" dirty="0" err="1"/>
              <a:t>tieto</a:t>
            </a:r>
            <a:r>
              <a:rPr lang="en-US" sz="3200" dirty="0"/>
              <a:t> </a:t>
            </a:r>
            <a:r>
              <a:rPr lang="en-US" sz="3200" dirty="0" err="1"/>
              <a:t>peniaze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pokrytie</a:t>
            </a:r>
            <a:r>
              <a:rPr lang="en-US" sz="3200" dirty="0"/>
              <a:t> </a:t>
            </a:r>
            <a:r>
              <a:rPr lang="en-US" sz="3200" dirty="0" err="1"/>
              <a:t>svojich</a:t>
            </a:r>
            <a:r>
              <a:rPr lang="en-US" sz="3200" dirty="0"/>
              <a:t> </a:t>
            </a:r>
            <a:r>
              <a:rPr lang="en-US" sz="3200" dirty="0" err="1"/>
              <a:t>nákladov</a:t>
            </a:r>
            <a:r>
              <a:rPr lang="en-US" sz="3200" dirty="0"/>
              <a:t> (</a:t>
            </a:r>
            <a:r>
              <a:rPr lang="en-US" sz="3200" dirty="0" err="1"/>
              <a:t>mzdy</a:t>
            </a:r>
            <a:r>
              <a:rPr lang="en-US" sz="3200" dirty="0"/>
              <a:t>, </a:t>
            </a:r>
            <a:r>
              <a:rPr lang="en-US" sz="3200" dirty="0" err="1"/>
              <a:t>materiály</a:t>
            </a:r>
            <a:r>
              <a:rPr lang="en-US" sz="3200" dirty="0"/>
              <a:t>, </a:t>
            </a:r>
            <a:r>
              <a:rPr lang="en-US" sz="3200" dirty="0" err="1"/>
              <a:t>energie</a:t>
            </a:r>
            <a:r>
              <a:rPr lang="en-US" sz="3200" dirty="0"/>
              <a:t>). Ak je </a:t>
            </a:r>
            <a:r>
              <a:rPr lang="en-US" sz="3200" dirty="0" err="1"/>
              <a:t>ziskový</a:t>
            </a:r>
            <a:r>
              <a:rPr lang="en-US" sz="3200" dirty="0"/>
              <a:t>, </a:t>
            </a:r>
            <a:r>
              <a:rPr lang="en-US" sz="3200" dirty="0" err="1"/>
              <a:t>časť</a:t>
            </a:r>
            <a:r>
              <a:rPr lang="en-US" sz="3200" dirty="0"/>
              <a:t> </a:t>
            </a:r>
            <a:r>
              <a:rPr lang="en-US" sz="3200" dirty="0" err="1"/>
              <a:t>peňazí</a:t>
            </a:r>
            <a:r>
              <a:rPr lang="en-US" sz="3200" dirty="0"/>
              <a:t> mu </a:t>
            </a:r>
            <a:r>
              <a:rPr lang="en-US" sz="3200" dirty="0" err="1"/>
              <a:t>zostáva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zisk</a:t>
            </a:r>
            <a:r>
              <a:rPr lang="en-US" sz="3200" dirty="0"/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3617CA-85EE-EAAC-8552-C8EEC7538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948" y="4394812"/>
            <a:ext cx="3899720" cy="27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8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6271096" y="367586"/>
            <a:ext cx="33395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Ziskovosť</a:t>
            </a:r>
            <a:endParaRPr lang="en-US" sz="6600" b="1" dirty="0">
              <a:latin typeface="+mj-lt"/>
            </a:endParaRPr>
          </a:p>
        </p:txBody>
      </p:sp>
      <p:pic>
        <p:nvPicPr>
          <p:cNvPr id="6146" name="Picture 2" descr="Gross Profit Icon: Over 1,176 Royalty-Free Licensable Stock Illustrations &amp;  Drawings | Shutterstock">
            <a:extLst>
              <a:ext uri="{FF2B5EF4-FFF2-40B4-BE49-F238E27FC236}">
                <a16:creationId xmlns:a16="http://schemas.microsoft.com/office/drawing/2014/main" id="{9D6F9A91-D6C4-6521-1167-90D748B0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520" y="3146096"/>
            <a:ext cx="4137520" cy="44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462423" y="1612103"/>
            <a:ext cx="9979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Hlavným</a:t>
            </a:r>
            <a:r>
              <a:rPr lang="en-US" sz="3200" dirty="0"/>
              <a:t> </a:t>
            </a:r>
            <a:r>
              <a:rPr lang="en-US" sz="3200" dirty="0" err="1"/>
              <a:t>cieľom</a:t>
            </a:r>
            <a:r>
              <a:rPr lang="en-US" sz="3200" dirty="0"/>
              <a:t> </a:t>
            </a:r>
            <a:r>
              <a:rPr lang="en-US" sz="3200" dirty="0" err="1"/>
              <a:t>podnik</a:t>
            </a:r>
            <a:r>
              <a:rPr lang="sk-SK" sz="3200" dirty="0"/>
              <a:t>u</a:t>
            </a:r>
            <a:r>
              <a:rPr lang="en-US" sz="3200" dirty="0"/>
              <a:t> je </a:t>
            </a:r>
            <a:r>
              <a:rPr lang="en-US" sz="3200" dirty="0" err="1"/>
              <a:t>generovať</a:t>
            </a:r>
            <a:r>
              <a:rPr lang="en-US" sz="3200" dirty="0"/>
              <a:t> </a:t>
            </a:r>
            <a:r>
              <a:rPr lang="en-US" sz="3200" dirty="0" err="1"/>
              <a:t>zisk</a:t>
            </a:r>
            <a:r>
              <a:rPr lang="en-US" sz="3200" dirty="0"/>
              <a:t>, </a:t>
            </a:r>
            <a:r>
              <a:rPr lang="en-US" sz="3200" dirty="0" err="1"/>
              <a:t>teda</a:t>
            </a:r>
            <a:r>
              <a:rPr lang="en-US" sz="3200" dirty="0"/>
              <a:t> </a:t>
            </a:r>
            <a:r>
              <a:rPr lang="en-US" sz="3200" dirty="0" err="1"/>
              <a:t>rozdiel</a:t>
            </a:r>
            <a:r>
              <a:rPr lang="en-US" sz="3200" dirty="0"/>
              <a:t> </a:t>
            </a:r>
            <a:r>
              <a:rPr lang="en-US" sz="3200" dirty="0" err="1"/>
              <a:t>medzi</a:t>
            </a:r>
            <a:r>
              <a:rPr lang="en-US" sz="3200" dirty="0"/>
              <a:t> </a:t>
            </a:r>
            <a:r>
              <a:rPr lang="en-US" sz="3200" dirty="0" err="1"/>
              <a:t>príjmami</a:t>
            </a:r>
            <a:r>
              <a:rPr lang="en-US" sz="3200" dirty="0"/>
              <a:t> a </a:t>
            </a:r>
            <a:r>
              <a:rPr lang="en-US" sz="3200" dirty="0" err="1"/>
              <a:t>výdavkami</a:t>
            </a:r>
            <a:r>
              <a:rPr lang="en-US" sz="3200" dirty="0"/>
              <a:t>. </a:t>
            </a:r>
            <a:r>
              <a:rPr lang="en-US" sz="3200" dirty="0" err="1"/>
              <a:t>Zisk</a:t>
            </a:r>
            <a:r>
              <a:rPr lang="en-US" sz="3200" dirty="0"/>
              <a:t> </a:t>
            </a:r>
            <a:r>
              <a:rPr lang="en-US" sz="3200" dirty="0" err="1"/>
              <a:t>umožňuje</a:t>
            </a:r>
            <a:r>
              <a:rPr lang="en-US" sz="3200" dirty="0"/>
              <a:t> </a:t>
            </a:r>
            <a:r>
              <a:rPr lang="en-US" sz="3200" dirty="0" err="1"/>
              <a:t>podniku</a:t>
            </a:r>
            <a:r>
              <a:rPr lang="en-US" sz="3200" dirty="0"/>
              <a:t> </a:t>
            </a:r>
            <a:r>
              <a:rPr lang="en-US" sz="3200" dirty="0" err="1"/>
              <a:t>rásť</a:t>
            </a:r>
            <a:r>
              <a:rPr lang="en-US" sz="3200" dirty="0"/>
              <a:t>, </a:t>
            </a:r>
            <a:r>
              <a:rPr lang="en-US" sz="3200" dirty="0" err="1"/>
              <a:t>reinvestovať</a:t>
            </a:r>
            <a:r>
              <a:rPr lang="en-US" sz="3200" dirty="0"/>
              <a:t> do </a:t>
            </a:r>
            <a:r>
              <a:rPr lang="en-US" sz="3200" dirty="0" err="1"/>
              <a:t>nových</a:t>
            </a:r>
            <a:r>
              <a:rPr lang="en-US" sz="3200" dirty="0"/>
              <a:t> </a:t>
            </a:r>
            <a:r>
              <a:rPr lang="en-US" sz="3200" dirty="0" err="1"/>
              <a:t>projektov</a:t>
            </a:r>
            <a:r>
              <a:rPr lang="en-US" sz="3200" dirty="0"/>
              <a:t> a </a:t>
            </a:r>
            <a:r>
              <a:rPr lang="en-US" sz="3200" dirty="0" err="1"/>
              <a:t>odmeňovať</a:t>
            </a:r>
            <a:r>
              <a:rPr lang="en-US" sz="3200" dirty="0"/>
              <a:t> </a:t>
            </a:r>
            <a:r>
              <a:rPr lang="en-US" sz="3200" dirty="0" err="1"/>
              <a:t>vlastníkov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31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7442671" y="167162"/>
            <a:ext cx="2169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Riziko</a:t>
            </a:r>
            <a:endParaRPr lang="en-US" sz="6600" b="1" dirty="0">
              <a:latin typeface="+mj-lt"/>
            </a:endParaRPr>
          </a:p>
        </p:txBody>
      </p:sp>
      <p:pic>
        <p:nvPicPr>
          <p:cNvPr id="8194" name="Picture 2" descr="2,200+ Risk Level Icon Stock Illustrations, Royalty-Free Vector Graphics &amp;  Clip Art - iStock">
            <a:extLst>
              <a:ext uri="{FF2B5EF4-FFF2-40B4-BE49-F238E27FC236}">
                <a16:creationId xmlns:a16="http://schemas.microsoft.com/office/drawing/2014/main" id="{C08664B8-6DE2-796E-2554-496B0A0D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879850"/>
            <a:ext cx="44100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462423" y="1612103"/>
            <a:ext cx="99797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Každý</a:t>
            </a:r>
            <a:r>
              <a:rPr lang="en-US" sz="3200" dirty="0"/>
              <a:t> </a:t>
            </a:r>
            <a:r>
              <a:rPr lang="en-US" sz="3200" dirty="0" err="1"/>
              <a:t>podnik</a:t>
            </a:r>
            <a:r>
              <a:rPr lang="en-US" sz="3200" dirty="0"/>
              <a:t> </a:t>
            </a:r>
            <a:r>
              <a:rPr lang="en-US" sz="3200" dirty="0" err="1"/>
              <a:t>čelí</a:t>
            </a:r>
            <a:r>
              <a:rPr lang="en-US" sz="3200" dirty="0"/>
              <a:t> </a:t>
            </a:r>
            <a:r>
              <a:rPr lang="en-US" sz="3200" dirty="0" err="1"/>
              <a:t>určitým</a:t>
            </a:r>
            <a:r>
              <a:rPr lang="en-US" sz="3200" dirty="0"/>
              <a:t> </a:t>
            </a:r>
            <a:r>
              <a:rPr lang="en-US" sz="3200" dirty="0" err="1"/>
              <a:t>rizikám</a:t>
            </a:r>
            <a:r>
              <a:rPr lang="en-US" sz="3200" dirty="0"/>
              <a:t>, </a:t>
            </a:r>
            <a:r>
              <a:rPr lang="en-US" sz="3200" dirty="0" err="1"/>
              <a:t>ktoré</a:t>
            </a:r>
            <a:r>
              <a:rPr lang="en-US" sz="3200" dirty="0"/>
              <a:t> </a:t>
            </a:r>
            <a:r>
              <a:rPr lang="en-US" sz="3200" dirty="0" err="1"/>
              <a:t>môžu</a:t>
            </a:r>
            <a:r>
              <a:rPr lang="en-US" sz="3200" dirty="0"/>
              <a:t> </a:t>
            </a:r>
            <a:r>
              <a:rPr lang="en-US" sz="3200" dirty="0" err="1"/>
              <a:t>ohroziť</a:t>
            </a:r>
            <a:r>
              <a:rPr lang="en-US" sz="3200" dirty="0"/>
              <a:t> </a:t>
            </a:r>
            <a:r>
              <a:rPr lang="en-US" sz="3200" dirty="0" err="1"/>
              <a:t>jeho</a:t>
            </a:r>
            <a:r>
              <a:rPr lang="en-US" sz="3200" dirty="0"/>
              <a:t> </a:t>
            </a:r>
            <a:r>
              <a:rPr lang="en-US" sz="3200" dirty="0" err="1"/>
              <a:t>úspech</a:t>
            </a:r>
            <a:r>
              <a:rPr lang="en-US" sz="3200" dirty="0"/>
              <a:t>. To </a:t>
            </a:r>
            <a:r>
              <a:rPr lang="en-US" sz="3200" dirty="0" err="1"/>
              <a:t>môžu</a:t>
            </a:r>
            <a:r>
              <a:rPr lang="en-US" sz="3200" dirty="0"/>
              <a:t> </a:t>
            </a:r>
            <a:r>
              <a:rPr lang="en-US" sz="3200" dirty="0" err="1"/>
              <a:t>byť</a:t>
            </a:r>
            <a:r>
              <a:rPr lang="en-US" sz="3200" dirty="0"/>
              <a:t> </a:t>
            </a:r>
            <a:r>
              <a:rPr lang="en-US" sz="3200" dirty="0" err="1"/>
              <a:t>ekonomické</a:t>
            </a:r>
            <a:r>
              <a:rPr lang="en-US" sz="3200" dirty="0"/>
              <a:t> </a:t>
            </a:r>
            <a:r>
              <a:rPr lang="en-US" sz="3200" dirty="0" err="1"/>
              <a:t>krízy</a:t>
            </a:r>
            <a:r>
              <a:rPr lang="en-US" sz="3200" dirty="0"/>
              <a:t>, </a:t>
            </a:r>
            <a:r>
              <a:rPr lang="en-US" sz="3200" dirty="0" err="1"/>
              <a:t>konkurencia</a:t>
            </a:r>
            <a:r>
              <a:rPr lang="en-US" sz="3200" dirty="0"/>
              <a:t>, </a:t>
            </a:r>
            <a:r>
              <a:rPr lang="en-US" sz="3200" dirty="0" err="1"/>
              <a:t>technologické</a:t>
            </a:r>
            <a:r>
              <a:rPr lang="en-US" sz="3200" dirty="0"/>
              <a:t> </a:t>
            </a:r>
            <a:r>
              <a:rPr lang="en-US" sz="3200" dirty="0" err="1"/>
              <a:t>zmeny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legislatívne</a:t>
            </a:r>
            <a:r>
              <a:rPr lang="en-US" sz="3200" dirty="0"/>
              <a:t> </a:t>
            </a:r>
            <a:r>
              <a:rPr lang="en-US" sz="3200" dirty="0" err="1"/>
              <a:t>zmeny</a:t>
            </a:r>
            <a:r>
              <a:rPr lang="en-US" sz="3200" dirty="0"/>
              <a:t>. </a:t>
            </a:r>
            <a:r>
              <a:rPr lang="en-US" sz="3200" dirty="0" err="1"/>
              <a:t>Podnikateľ</a:t>
            </a:r>
            <a:r>
              <a:rPr lang="en-US" sz="3200" dirty="0"/>
              <a:t> </a:t>
            </a:r>
            <a:r>
              <a:rPr lang="en-US" sz="3200" dirty="0" err="1"/>
              <a:t>musí</a:t>
            </a:r>
            <a:r>
              <a:rPr lang="en-US" sz="3200" dirty="0"/>
              <a:t> </a:t>
            </a:r>
            <a:r>
              <a:rPr lang="en-US" sz="3200" dirty="0" err="1"/>
              <a:t>byť</a:t>
            </a:r>
            <a:r>
              <a:rPr lang="en-US" sz="3200" dirty="0"/>
              <a:t> </a:t>
            </a:r>
            <a:r>
              <a:rPr lang="en-US" sz="3200" dirty="0" err="1"/>
              <a:t>pripravený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tieto</a:t>
            </a:r>
            <a:r>
              <a:rPr lang="en-US" sz="3200" dirty="0"/>
              <a:t> </a:t>
            </a:r>
            <a:r>
              <a:rPr lang="en-US" sz="3200" dirty="0" err="1"/>
              <a:t>riziká</a:t>
            </a:r>
            <a:r>
              <a:rPr lang="en-US" sz="3200" dirty="0"/>
              <a:t> a </a:t>
            </a:r>
            <a:r>
              <a:rPr lang="en-US" sz="3200" dirty="0" err="1"/>
              <a:t>snažiť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ich </a:t>
            </a:r>
            <a:r>
              <a:rPr lang="en-US" sz="3200" dirty="0" err="1"/>
              <a:t>minimalizovať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54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6257878" y="261607"/>
            <a:ext cx="41842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/>
              <a:t>Dlhodobosť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Väčšina</a:t>
            </a:r>
            <a:r>
              <a:rPr lang="en-US" sz="3200" dirty="0"/>
              <a:t> </a:t>
            </a:r>
            <a:r>
              <a:rPr lang="en-US" sz="3200" dirty="0" err="1"/>
              <a:t>podnikov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zakladá</a:t>
            </a:r>
            <a:r>
              <a:rPr lang="en-US" sz="3200" dirty="0"/>
              <a:t> s </a:t>
            </a:r>
            <a:r>
              <a:rPr lang="en-US" sz="3200" dirty="0" err="1"/>
              <a:t>dlhodobou</a:t>
            </a:r>
            <a:r>
              <a:rPr lang="en-US" sz="3200" dirty="0"/>
              <a:t> </a:t>
            </a:r>
            <a:r>
              <a:rPr lang="en-US" sz="3200" dirty="0" err="1"/>
              <a:t>víziou</a:t>
            </a:r>
            <a:r>
              <a:rPr lang="en-US" sz="3200" dirty="0"/>
              <a:t> – </a:t>
            </a:r>
            <a:r>
              <a:rPr lang="en-US" sz="3200" dirty="0" err="1"/>
              <a:t>chcú</a:t>
            </a:r>
            <a:r>
              <a:rPr lang="en-US" sz="3200" dirty="0"/>
              <a:t> </a:t>
            </a:r>
            <a:r>
              <a:rPr lang="en-US" sz="3200" dirty="0" err="1"/>
              <a:t>rásť</a:t>
            </a:r>
            <a:r>
              <a:rPr lang="en-US" sz="3200" dirty="0"/>
              <a:t>, </a:t>
            </a:r>
            <a:r>
              <a:rPr lang="en-US" sz="3200" dirty="0" err="1"/>
              <a:t>rozvíjať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a </a:t>
            </a:r>
            <a:r>
              <a:rPr lang="en-US" sz="3200" dirty="0" err="1"/>
              <a:t>získať</a:t>
            </a:r>
            <a:r>
              <a:rPr lang="en-US" sz="3200" dirty="0"/>
              <a:t> </a:t>
            </a:r>
            <a:r>
              <a:rPr lang="en-US" sz="3200" dirty="0" err="1"/>
              <a:t>stabilné</a:t>
            </a:r>
            <a:r>
              <a:rPr lang="en-US" sz="3200" dirty="0"/>
              <a:t> </a:t>
            </a:r>
            <a:r>
              <a:rPr lang="en-US" sz="3200" dirty="0" err="1"/>
              <a:t>miesto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trhu</a:t>
            </a:r>
            <a:r>
              <a:rPr lang="en-US" sz="3200" dirty="0"/>
              <a:t>. </a:t>
            </a:r>
            <a:r>
              <a:rPr lang="en-US" sz="3200" dirty="0" err="1"/>
              <a:t>Podnik</a:t>
            </a:r>
            <a:r>
              <a:rPr lang="en-US" sz="3200" dirty="0"/>
              <a:t> </a:t>
            </a:r>
            <a:r>
              <a:rPr lang="en-US" sz="3200" dirty="0" err="1"/>
              <a:t>prechádza</a:t>
            </a:r>
            <a:r>
              <a:rPr lang="en-US" sz="3200" dirty="0"/>
              <a:t> </a:t>
            </a:r>
            <a:r>
              <a:rPr lang="en-US" sz="3200" dirty="0" err="1"/>
              <a:t>rôznymi</a:t>
            </a:r>
            <a:r>
              <a:rPr lang="en-US" sz="3200" dirty="0"/>
              <a:t> </a:t>
            </a:r>
            <a:r>
              <a:rPr lang="en-US" sz="3200" dirty="0" err="1"/>
              <a:t>fázami</a:t>
            </a:r>
            <a:r>
              <a:rPr lang="en-US" sz="3200" dirty="0"/>
              <a:t> </a:t>
            </a:r>
            <a:r>
              <a:rPr lang="en-US" sz="3200" dirty="0" err="1"/>
              <a:t>vývoja</a:t>
            </a:r>
            <a:r>
              <a:rPr lang="en-US" sz="3200" dirty="0"/>
              <a:t>, od </a:t>
            </a:r>
            <a:r>
              <a:rPr lang="en-US" sz="3200" dirty="0" err="1"/>
              <a:t>vzniku</a:t>
            </a:r>
            <a:r>
              <a:rPr lang="en-US" sz="3200" dirty="0"/>
              <a:t>, </a:t>
            </a:r>
            <a:r>
              <a:rPr lang="en-US" sz="3200" dirty="0" err="1"/>
              <a:t>rastu</a:t>
            </a:r>
            <a:r>
              <a:rPr lang="en-US" sz="3200" dirty="0"/>
              <a:t>, </a:t>
            </a:r>
            <a:r>
              <a:rPr lang="en-US" sz="3200" dirty="0" err="1"/>
              <a:t>zrelosti</a:t>
            </a:r>
            <a:r>
              <a:rPr lang="en-US" sz="3200" dirty="0"/>
              <a:t> </a:t>
            </a:r>
            <a:r>
              <a:rPr lang="en-US" sz="3200" dirty="0" err="1"/>
              <a:t>až</a:t>
            </a:r>
            <a:r>
              <a:rPr lang="en-US" sz="3200" dirty="0"/>
              <a:t> po </a:t>
            </a:r>
            <a:r>
              <a:rPr lang="en-US" sz="3200" dirty="0" err="1"/>
              <a:t>prípadný</a:t>
            </a:r>
            <a:r>
              <a:rPr lang="en-US" sz="3200" dirty="0"/>
              <a:t> </a:t>
            </a:r>
            <a:r>
              <a:rPr lang="en-US" sz="3200" dirty="0" err="1"/>
              <a:t>úpadok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transformáciu</a:t>
            </a:r>
            <a:r>
              <a:rPr lang="en-US" sz="3200" dirty="0"/>
              <a:t>.</a:t>
            </a:r>
          </a:p>
        </p:txBody>
      </p:sp>
      <p:pic>
        <p:nvPicPr>
          <p:cNvPr id="9218" name="Picture 2" descr="bonsai tree plant silhouette japanese 12626625 Vector Art at Vecteezy">
            <a:extLst>
              <a:ext uri="{FF2B5EF4-FFF2-40B4-BE49-F238E27FC236}">
                <a16:creationId xmlns:a16="http://schemas.microsoft.com/office/drawing/2014/main" id="{85F56417-7EA4-2EF3-FAEF-C972ED03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23" y="3607440"/>
            <a:ext cx="3404727" cy="34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37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6257878" y="261607"/>
            <a:ext cx="4707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Fyzická osoba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/>
              <a:t>Fyzická osoba môže byť subjektom podnikania ak má spôsobilosť na právne úkony a spôsobilosť na práva a povinnosti.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364B0-87BD-CBB4-1FCB-A407C20FBB1F}"/>
              </a:ext>
            </a:extLst>
          </p:cNvPr>
          <p:cNvSpPr txBox="1"/>
          <p:nvPr/>
        </p:nvSpPr>
        <p:spPr>
          <a:xfrm>
            <a:off x="643398" y="3217467"/>
            <a:ext cx="750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Spôsobilosť</a:t>
            </a:r>
            <a:r>
              <a:rPr lang="en-US" sz="2400" b="1" dirty="0"/>
              <a:t> </a:t>
            </a:r>
            <a:r>
              <a:rPr lang="en-US" sz="2400" b="1" dirty="0" err="1"/>
              <a:t>na</a:t>
            </a:r>
            <a:r>
              <a:rPr lang="en-US" sz="2400" b="1" dirty="0"/>
              <a:t> </a:t>
            </a:r>
            <a:r>
              <a:rPr lang="en-US" sz="2400" b="1" dirty="0" err="1"/>
              <a:t>práva</a:t>
            </a:r>
            <a:r>
              <a:rPr lang="en-US" sz="2400" b="1" dirty="0"/>
              <a:t> a </a:t>
            </a:r>
            <a:r>
              <a:rPr lang="en-US" sz="2400" b="1" dirty="0" err="1"/>
              <a:t>povinnosti</a:t>
            </a:r>
            <a:endParaRPr lang="en-US" sz="2400" b="1" dirty="0"/>
          </a:p>
          <a:p>
            <a:r>
              <a:rPr lang="en-US" sz="2400" dirty="0"/>
              <a:t> - </a:t>
            </a:r>
            <a:r>
              <a:rPr lang="en-US" sz="2400" dirty="0" err="1"/>
              <a:t>vzniká</a:t>
            </a:r>
            <a:r>
              <a:rPr lang="en-US" sz="2400" dirty="0"/>
              <a:t> </a:t>
            </a:r>
            <a:r>
              <a:rPr lang="en-US" sz="2400" dirty="0" err="1"/>
              <a:t>narodením</a:t>
            </a:r>
            <a:r>
              <a:rPr lang="en-US" sz="2400" dirty="0"/>
              <a:t>,</a:t>
            </a:r>
          </a:p>
          <a:p>
            <a:r>
              <a:rPr lang="en-US" sz="2400" dirty="0"/>
              <a:t> - </a:t>
            </a:r>
            <a:r>
              <a:rPr lang="en-US" sz="2400" dirty="0" err="1"/>
              <a:t>zaniká</a:t>
            </a:r>
            <a:r>
              <a:rPr lang="en-US" sz="2400" dirty="0"/>
              <a:t> </a:t>
            </a:r>
            <a:r>
              <a:rPr lang="en-US" sz="2400" dirty="0" err="1"/>
              <a:t>smrťou</a:t>
            </a:r>
            <a:r>
              <a:rPr lang="en-US" sz="2400" dirty="0"/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CCD35-7005-C466-B234-C97D17CD7340}"/>
              </a:ext>
            </a:extLst>
          </p:cNvPr>
          <p:cNvSpPr txBox="1"/>
          <p:nvPr/>
        </p:nvSpPr>
        <p:spPr>
          <a:xfrm>
            <a:off x="5558924" y="3217467"/>
            <a:ext cx="7508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Spôsobilosť</a:t>
            </a:r>
            <a:r>
              <a:rPr lang="en-US" sz="2400" b="1" dirty="0"/>
              <a:t> </a:t>
            </a:r>
            <a:r>
              <a:rPr lang="en-US" sz="2400" b="1" dirty="0" err="1"/>
              <a:t>na</a:t>
            </a:r>
            <a:r>
              <a:rPr lang="en-US" sz="2400" b="1" dirty="0"/>
              <a:t> </a:t>
            </a:r>
            <a:r>
              <a:rPr lang="en-US" sz="2400" b="1" dirty="0" err="1"/>
              <a:t>právne</a:t>
            </a:r>
            <a:r>
              <a:rPr lang="en-US" sz="2400" b="1" dirty="0"/>
              <a:t> </a:t>
            </a:r>
            <a:r>
              <a:rPr lang="en-US" sz="2400" b="1" dirty="0" err="1"/>
              <a:t>úkony</a:t>
            </a:r>
            <a:endParaRPr lang="en-US" sz="2400" b="1" dirty="0"/>
          </a:p>
          <a:p>
            <a:r>
              <a:rPr lang="en-US" sz="2400" dirty="0"/>
              <a:t> - </a:t>
            </a:r>
            <a:r>
              <a:rPr lang="en-US" sz="2400" dirty="0" err="1"/>
              <a:t>nezískava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automaticky</a:t>
            </a:r>
            <a:r>
              <a:rPr lang="en-US" sz="2400" dirty="0"/>
              <a:t> </a:t>
            </a:r>
            <a:r>
              <a:rPr lang="en-US" sz="2400" dirty="0" err="1"/>
              <a:t>narodením</a:t>
            </a:r>
            <a:r>
              <a:rPr lang="en-US" sz="2400" dirty="0"/>
              <a:t>,</a:t>
            </a:r>
          </a:p>
          <a:p>
            <a:r>
              <a:rPr lang="en-US" sz="2400" dirty="0"/>
              <a:t> - </a:t>
            </a:r>
            <a:r>
              <a:rPr lang="en-US" sz="2400" dirty="0" err="1"/>
              <a:t>osoba</a:t>
            </a:r>
            <a:r>
              <a:rPr lang="en-US" sz="2400" dirty="0"/>
              <a:t> </a:t>
            </a:r>
            <a:r>
              <a:rPr lang="en-US" sz="2400" dirty="0" err="1"/>
              <a:t>môže</a:t>
            </a:r>
            <a:r>
              <a:rPr lang="en-US" sz="2400" dirty="0"/>
              <a:t> </a:t>
            </a:r>
            <a:r>
              <a:rPr lang="en-US" sz="2400" dirty="0" err="1"/>
              <a:t>svojím</a:t>
            </a:r>
            <a:r>
              <a:rPr lang="en-US" sz="2400" dirty="0"/>
              <a:t> </a:t>
            </a:r>
            <a:r>
              <a:rPr lang="en-US" sz="2400" dirty="0" err="1"/>
              <a:t>konaním</a:t>
            </a:r>
            <a:r>
              <a:rPr lang="en-US" sz="2400" dirty="0"/>
              <a:t> </a:t>
            </a:r>
            <a:r>
              <a:rPr lang="en-US" sz="2400" dirty="0" err="1"/>
              <a:t>nadobúdať</a:t>
            </a:r>
            <a:endParaRPr lang="en-US" sz="2400" dirty="0"/>
          </a:p>
          <a:p>
            <a:r>
              <a:rPr lang="en-US" sz="2400" dirty="0"/>
              <a:t>   </a:t>
            </a:r>
            <a:r>
              <a:rPr lang="en-US" sz="2400" dirty="0" err="1"/>
              <a:t>práva</a:t>
            </a:r>
            <a:r>
              <a:rPr lang="en-US" sz="2400" dirty="0"/>
              <a:t> a </a:t>
            </a:r>
            <a:r>
              <a:rPr lang="en-US" sz="2400" dirty="0" err="1"/>
              <a:t>brať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seba</a:t>
            </a:r>
            <a:r>
              <a:rPr lang="en-US" sz="2400" dirty="0"/>
              <a:t> </a:t>
            </a:r>
            <a:r>
              <a:rPr lang="en-US" sz="2400" dirty="0" err="1"/>
              <a:t>povinnosti</a:t>
            </a:r>
            <a:r>
              <a:rPr lang="en-US" sz="2400" dirty="0"/>
              <a:t>,</a:t>
            </a:r>
          </a:p>
          <a:p>
            <a:r>
              <a:rPr lang="en-US" sz="2400" dirty="0"/>
              <a:t> - </a:t>
            </a:r>
            <a:r>
              <a:rPr lang="en-US" sz="2400" dirty="0" err="1"/>
              <a:t>vzniká</a:t>
            </a:r>
            <a:r>
              <a:rPr lang="en-US" sz="2400" dirty="0"/>
              <a:t> </a:t>
            </a:r>
            <a:r>
              <a:rPr lang="en-US" sz="2400" dirty="0" err="1"/>
              <a:t>dovŕšením</a:t>
            </a:r>
            <a:r>
              <a:rPr lang="en-US" sz="2400" dirty="0"/>
              <a:t> 18 </a:t>
            </a:r>
            <a:r>
              <a:rPr lang="en-US" sz="2400" dirty="0" err="1"/>
              <a:t>rokov</a:t>
            </a:r>
            <a:r>
              <a:rPr lang="en-US" sz="2400" dirty="0"/>
              <a:t> </a:t>
            </a:r>
            <a:r>
              <a:rPr lang="en-US" sz="2400" dirty="0" err="1"/>
              <a:t>života</a:t>
            </a:r>
            <a:r>
              <a:rPr lang="en-US" sz="2400" dirty="0"/>
              <a:t>,</a:t>
            </a:r>
          </a:p>
          <a:p>
            <a:r>
              <a:rPr lang="en-US" sz="2400" dirty="0"/>
              <a:t> - </a:t>
            </a:r>
            <a:r>
              <a:rPr lang="en-US" sz="2400" dirty="0" err="1"/>
              <a:t>môže</a:t>
            </a:r>
            <a:r>
              <a:rPr lang="en-US" sz="2400" dirty="0"/>
              <a:t> </a:t>
            </a:r>
            <a:r>
              <a:rPr lang="en-US" sz="2400" dirty="0" err="1"/>
              <a:t>byť</a:t>
            </a:r>
            <a:r>
              <a:rPr lang="en-US" sz="2400" dirty="0"/>
              <a:t> </a:t>
            </a:r>
            <a:r>
              <a:rPr lang="en-US" sz="2400" dirty="0" err="1"/>
              <a:t>obmedzená</a:t>
            </a:r>
            <a:r>
              <a:rPr lang="en-US" sz="2400" dirty="0"/>
              <a:t> </a:t>
            </a:r>
            <a:r>
              <a:rPr lang="en-US" sz="2400" dirty="0" err="1"/>
              <a:t>len</a:t>
            </a:r>
            <a:r>
              <a:rPr lang="en-US" sz="2400" dirty="0"/>
              <a:t> </a:t>
            </a:r>
            <a:r>
              <a:rPr lang="en-US" sz="2400" dirty="0" err="1"/>
              <a:t>rozhodnutím</a:t>
            </a:r>
            <a:r>
              <a:rPr lang="en-US" sz="2400" dirty="0"/>
              <a:t> </a:t>
            </a:r>
            <a:r>
              <a:rPr lang="en-US" sz="2400" dirty="0" err="1"/>
              <a:t>súdu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200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D3E556F-3080-54DB-C0A3-E724E647D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73EC7D-56EE-3A58-B937-23D75ED68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29BA7-F0FA-1DC4-4BE0-6D06F7ACC705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DEC9A-4311-897A-F46B-56AE692F1524}"/>
              </a:ext>
            </a:extLst>
          </p:cNvPr>
          <p:cNvSpPr txBox="1"/>
          <p:nvPr/>
        </p:nvSpPr>
        <p:spPr>
          <a:xfrm>
            <a:off x="3154045" y="272129"/>
            <a:ext cx="86969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/>
              <a:t>Rozhodnite, v ktorých prípadoch ide o </a:t>
            </a:r>
            <a:r>
              <a:rPr lang="sk-SK" sz="3200" b="1" i="1" dirty="0">
                <a:solidFill>
                  <a:srgbClr val="00B050"/>
                </a:solidFill>
              </a:rPr>
              <a:t>spôsobilosť na práva a povinnosti </a:t>
            </a:r>
            <a:r>
              <a:rPr lang="sk-SK" sz="3200" b="1" dirty="0"/>
              <a:t>a v ktorých prípadoch ide o </a:t>
            </a:r>
            <a:r>
              <a:rPr lang="sk-SK" sz="3200" b="1" i="1" dirty="0">
                <a:solidFill>
                  <a:srgbClr val="E30074"/>
                </a:solidFill>
              </a:rPr>
              <a:t>spôsobilosť na právne úkony</a:t>
            </a:r>
            <a:r>
              <a:rPr lang="sk-SK" sz="3200" b="1" dirty="0"/>
              <a:t>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17A20-6BE9-F7DB-3FE5-C9A41968CA24}"/>
              </a:ext>
            </a:extLst>
          </p:cNvPr>
          <p:cNvSpPr txBox="1"/>
          <p:nvPr/>
        </p:nvSpPr>
        <p:spPr>
          <a:xfrm>
            <a:off x="782320" y="2164406"/>
            <a:ext cx="287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Právo dieťaťa na výchovu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0B065-6C3B-B3F9-7B57-1A34868C7E49}"/>
              </a:ext>
            </a:extLst>
          </p:cNvPr>
          <p:cNvSpPr txBox="1"/>
          <p:nvPr/>
        </p:nvSpPr>
        <p:spPr>
          <a:xfrm>
            <a:off x="782320" y="4064671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E30074"/>
                </a:solidFill>
                <a:latin typeface="+mn-lt"/>
                <a:cs typeface="Arial" charset="0"/>
              </a:rPr>
              <a:t>Právo uzatvoriť so zamestnancom pracovnú zmluvu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9BE61-2B62-8408-CC00-17F8E6696D76}"/>
              </a:ext>
            </a:extLst>
          </p:cNvPr>
          <p:cNvSpPr txBox="1"/>
          <p:nvPr/>
        </p:nvSpPr>
        <p:spPr>
          <a:xfrm>
            <a:off x="782320" y="2638424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E30074"/>
                </a:solidFill>
                <a:latin typeface="+mn-lt"/>
                <a:cs typeface="Arial" charset="0"/>
              </a:rPr>
              <a:t>Povinnosť dodať na základe zmluvy odberateľovi tovar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E2516-BD97-2B0C-D834-C832CEFD3A7A}"/>
              </a:ext>
            </a:extLst>
          </p:cNvPr>
          <p:cNvSpPr txBox="1"/>
          <p:nvPr/>
        </p:nvSpPr>
        <p:spPr>
          <a:xfrm>
            <a:off x="782320" y="3116637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Povinnosť pomáhať rodičom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251F5-363F-7C05-3CC4-B678E801E1C6}"/>
              </a:ext>
            </a:extLst>
          </p:cNvPr>
          <p:cNvSpPr txBox="1"/>
          <p:nvPr/>
        </p:nvSpPr>
        <p:spPr>
          <a:xfrm>
            <a:off x="782320" y="5006370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E30074"/>
                </a:solidFill>
                <a:latin typeface="+mn-lt"/>
                <a:cs typeface="Arial" charset="0"/>
              </a:rPr>
              <a:t>Povinnosť vyplatiť mzdu zamestnancovi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81890-F730-4C8C-939F-E9E775101A2F}"/>
              </a:ext>
            </a:extLst>
          </p:cNvPr>
          <p:cNvSpPr txBox="1"/>
          <p:nvPr/>
        </p:nvSpPr>
        <p:spPr>
          <a:xfrm>
            <a:off x="782320" y="4538688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Povinnosť dodržiavať zásady slušného správania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CE4E87-A925-2B65-4ABE-2C20C3F8B93C}"/>
              </a:ext>
            </a:extLst>
          </p:cNvPr>
          <p:cNvSpPr txBox="1"/>
          <p:nvPr/>
        </p:nvSpPr>
        <p:spPr>
          <a:xfrm>
            <a:off x="782320" y="3590654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solidFill>
                  <a:srgbClr val="E30074"/>
                </a:solidFill>
                <a:latin typeface="+mn-lt"/>
                <a:cs typeface="Arial" charset="0"/>
              </a:rPr>
              <a:t>Právo na uzatvorenie zmluvy s dodávateľom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E5618-B5CD-5764-EB6B-C9D78995E61C}"/>
              </a:ext>
            </a:extLst>
          </p:cNvPr>
          <p:cNvSpPr txBox="1"/>
          <p:nvPr/>
        </p:nvSpPr>
        <p:spPr>
          <a:xfrm>
            <a:off x="782320" y="2162593"/>
            <a:ext cx="287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Právo dieťaťa na výchovu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1F653-78D8-F6B2-7C80-C0C1EB06BCB2}"/>
              </a:ext>
            </a:extLst>
          </p:cNvPr>
          <p:cNvSpPr txBox="1"/>
          <p:nvPr/>
        </p:nvSpPr>
        <p:spPr>
          <a:xfrm>
            <a:off x="782320" y="2637301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Povinnosť dodať na základe zmluvy odberateľovi tovar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5EFA9-9C5D-5DD8-82A8-A42F2AB04395}"/>
              </a:ext>
            </a:extLst>
          </p:cNvPr>
          <p:cNvSpPr txBox="1"/>
          <p:nvPr/>
        </p:nvSpPr>
        <p:spPr>
          <a:xfrm>
            <a:off x="782320" y="3116637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Povinnosť pomáhať rodičom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0904C-BB82-E7C9-8015-6BDF8E29F704}"/>
              </a:ext>
            </a:extLst>
          </p:cNvPr>
          <p:cNvSpPr txBox="1"/>
          <p:nvPr/>
        </p:nvSpPr>
        <p:spPr>
          <a:xfrm>
            <a:off x="782320" y="3590654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Právo na uzatvorenie zmluvy s dodávateľom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29508-D413-A4C2-2D9A-9EAEF7884492}"/>
              </a:ext>
            </a:extLst>
          </p:cNvPr>
          <p:cNvSpPr txBox="1"/>
          <p:nvPr/>
        </p:nvSpPr>
        <p:spPr>
          <a:xfrm>
            <a:off x="782320" y="4064671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Právo uzatvoriť so zamestnancom pracovnú zmluvu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16B953-E66A-5796-CC91-8532A32E216F}"/>
              </a:ext>
            </a:extLst>
          </p:cNvPr>
          <p:cNvSpPr txBox="1"/>
          <p:nvPr/>
        </p:nvSpPr>
        <p:spPr>
          <a:xfrm>
            <a:off x="782320" y="4538688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Povinnosť dodržiavať zásady slušného správania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57E7EE-0B83-F077-95BE-750BC5F09498}"/>
              </a:ext>
            </a:extLst>
          </p:cNvPr>
          <p:cNvSpPr txBox="1"/>
          <p:nvPr/>
        </p:nvSpPr>
        <p:spPr>
          <a:xfrm>
            <a:off x="782320" y="5006370"/>
            <a:ext cx="75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sk-SK" sz="2000" b="1" dirty="0">
                <a:latin typeface="+mn-lt"/>
                <a:cs typeface="Arial" charset="0"/>
              </a:rPr>
              <a:t>Povinnosť vyplatiť mzdu zamestnancovi</a:t>
            </a:r>
          </a:p>
        </p:txBody>
      </p:sp>
    </p:spTree>
    <p:extLst>
      <p:ext uri="{BB962C8B-B14F-4D97-AF65-F5344CB8AC3E}">
        <p14:creationId xmlns:p14="http://schemas.microsoft.com/office/powerpoint/2010/main" val="7738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7B3F8B8-8EA3-0789-3DC6-468EA4AB0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54E75F-DC78-31F0-2F05-03E34691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E966AD-A4F9-6FFF-2E82-329F09C51267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9FD80-17E6-C900-E78D-62B615B5166A}"/>
              </a:ext>
            </a:extLst>
          </p:cNvPr>
          <p:cNvSpPr txBox="1"/>
          <p:nvPr/>
        </p:nvSpPr>
        <p:spPr>
          <a:xfrm>
            <a:off x="4831080" y="123825"/>
            <a:ext cx="43620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Čo je lepšie?</a:t>
            </a:r>
            <a:endParaRPr lang="en-US" sz="6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94263-17C4-107C-501F-C19FC6080FA3}"/>
              </a:ext>
            </a:extLst>
          </p:cNvPr>
          <p:cNvSpPr txBox="1"/>
          <p:nvPr/>
        </p:nvSpPr>
        <p:spPr>
          <a:xfrm>
            <a:off x="996623" y="2517638"/>
            <a:ext cx="101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000" b="1" dirty="0">
                <a:latin typeface="+mj-lt"/>
              </a:rPr>
              <a:t>Zamestnanec/podnikateľ</a:t>
            </a:r>
            <a:endParaRPr lang="en-US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153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5902278" y="261607"/>
            <a:ext cx="55149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Právnická osoba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/>
              <a:t>Subjekt vytvorený ľuďmi</a:t>
            </a:r>
            <a:r>
              <a:rPr lang="en-US" sz="3200" dirty="0"/>
              <a:t>, </a:t>
            </a:r>
            <a:r>
              <a:rPr lang="en-US" sz="3200" dirty="0" err="1"/>
              <a:t>ktor</a:t>
            </a:r>
            <a:r>
              <a:rPr lang="sk-SK" sz="3200" dirty="0"/>
              <a:t>ý</a:t>
            </a:r>
            <a:r>
              <a:rPr lang="en-US" sz="3200" dirty="0"/>
              <a:t> </a:t>
            </a:r>
            <a:r>
              <a:rPr lang="en-US" sz="3200" dirty="0" err="1"/>
              <a:t>má</a:t>
            </a:r>
            <a:r>
              <a:rPr lang="en-US" sz="3200" dirty="0"/>
              <a:t> </a:t>
            </a:r>
            <a:r>
              <a:rPr lang="en-US" sz="3200" dirty="0" err="1"/>
              <a:t>svoje</a:t>
            </a:r>
            <a:r>
              <a:rPr lang="en-US" sz="3200" dirty="0"/>
              <a:t> </a:t>
            </a:r>
            <a:r>
              <a:rPr lang="en-US" sz="3200" dirty="0" err="1"/>
              <a:t>vlastné</a:t>
            </a:r>
            <a:r>
              <a:rPr lang="en-US" sz="3200" dirty="0"/>
              <a:t> </a:t>
            </a:r>
            <a:r>
              <a:rPr lang="en-US" sz="3200" dirty="0" err="1"/>
              <a:t>práva</a:t>
            </a:r>
            <a:r>
              <a:rPr lang="en-US" sz="3200" dirty="0"/>
              <a:t> a </a:t>
            </a:r>
            <a:r>
              <a:rPr lang="en-US" sz="3200" dirty="0" err="1"/>
              <a:t>povinnosti</a:t>
            </a:r>
            <a:r>
              <a:rPr lang="en-US" sz="3200" dirty="0"/>
              <a:t>, </a:t>
            </a:r>
            <a:r>
              <a:rPr lang="en-US" sz="3200" dirty="0" err="1"/>
              <a:t>podobne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fyzická</a:t>
            </a:r>
            <a:r>
              <a:rPr lang="en-US" sz="3200" dirty="0"/>
              <a:t> </a:t>
            </a:r>
            <a:r>
              <a:rPr lang="en-US" sz="3200" dirty="0" err="1"/>
              <a:t>osoba</a:t>
            </a:r>
            <a:r>
              <a:rPr lang="en-US" sz="3200" dirty="0"/>
              <a:t>. </a:t>
            </a:r>
            <a:r>
              <a:rPr lang="sk-SK" sz="3200" dirty="0"/>
              <a:t>PO </a:t>
            </a:r>
            <a:r>
              <a:rPr lang="en-US" sz="3200" dirty="0" err="1"/>
              <a:t>môže</a:t>
            </a:r>
            <a:r>
              <a:rPr lang="en-US" sz="3200" dirty="0"/>
              <a:t> </a:t>
            </a:r>
            <a:r>
              <a:rPr lang="en-US" sz="3200" dirty="0" err="1"/>
              <a:t>uzatvárať</a:t>
            </a:r>
            <a:r>
              <a:rPr lang="en-US" sz="3200" dirty="0"/>
              <a:t> </a:t>
            </a:r>
            <a:r>
              <a:rPr lang="en-US" sz="3200" dirty="0" err="1"/>
              <a:t>zmluvy</a:t>
            </a:r>
            <a:r>
              <a:rPr lang="en-US" sz="3200" dirty="0"/>
              <a:t>, </a:t>
            </a:r>
            <a:r>
              <a:rPr lang="en-US" sz="3200" dirty="0" err="1"/>
              <a:t>vlastniť</a:t>
            </a:r>
            <a:r>
              <a:rPr lang="en-US" sz="3200" dirty="0"/>
              <a:t> </a:t>
            </a:r>
            <a:r>
              <a:rPr lang="en-US" sz="3200" dirty="0" err="1"/>
              <a:t>majetok</a:t>
            </a:r>
            <a:r>
              <a:rPr lang="en-US" sz="3200" dirty="0"/>
              <a:t>, </a:t>
            </a:r>
            <a:r>
              <a:rPr lang="en-US" sz="3200" dirty="0" err="1"/>
              <a:t>súdiť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byť</a:t>
            </a:r>
            <a:r>
              <a:rPr lang="en-US" sz="3200" dirty="0"/>
              <a:t> </a:t>
            </a:r>
            <a:r>
              <a:rPr lang="en-US" sz="3200" dirty="0" err="1"/>
              <a:t>súdená</a:t>
            </a:r>
            <a:r>
              <a:rPr lang="en-US" sz="3200" dirty="0"/>
              <a:t>, a to </a:t>
            </a:r>
            <a:r>
              <a:rPr lang="en-US" sz="3200" dirty="0" err="1"/>
              <a:t>všetko</a:t>
            </a:r>
            <a:r>
              <a:rPr lang="en-US" sz="3200" dirty="0"/>
              <a:t> </a:t>
            </a:r>
            <a:r>
              <a:rPr lang="en-US" sz="3200" dirty="0" err="1"/>
              <a:t>vo</a:t>
            </a:r>
            <a:r>
              <a:rPr lang="en-US" sz="3200" dirty="0"/>
              <a:t> </a:t>
            </a:r>
            <a:r>
              <a:rPr lang="en-US" sz="3200" dirty="0" err="1"/>
              <a:t>svojom</a:t>
            </a:r>
            <a:r>
              <a:rPr lang="en-US" sz="3200" dirty="0"/>
              <a:t> </a:t>
            </a:r>
            <a:r>
              <a:rPr lang="en-US" sz="3200" dirty="0" err="1"/>
              <a:t>mene</a:t>
            </a:r>
            <a:r>
              <a:rPr lang="en-US" sz="3200" dirty="0"/>
              <a:t>. </a:t>
            </a:r>
            <a:r>
              <a:rPr lang="en-US" sz="3200" dirty="0" err="1"/>
              <a:t>Funguje</a:t>
            </a:r>
            <a:r>
              <a:rPr lang="en-US" sz="3200" dirty="0"/>
              <a:t> </a:t>
            </a:r>
            <a:r>
              <a:rPr lang="en-US" sz="3200" dirty="0" err="1"/>
              <a:t>ako</a:t>
            </a:r>
            <a:r>
              <a:rPr lang="en-US" sz="3200" dirty="0"/>
              <a:t> </a:t>
            </a:r>
            <a:r>
              <a:rPr lang="en-US" sz="3200" dirty="0" err="1"/>
              <a:t>samostatný</a:t>
            </a:r>
            <a:r>
              <a:rPr lang="en-US" sz="3200" dirty="0"/>
              <a:t> </a:t>
            </a:r>
            <a:r>
              <a:rPr lang="en-US" sz="3200" dirty="0" err="1"/>
              <a:t>subjekt</a:t>
            </a:r>
            <a:r>
              <a:rPr lang="en-US" sz="3200" dirty="0"/>
              <a:t> </a:t>
            </a:r>
            <a:r>
              <a:rPr lang="en-US" sz="3200" dirty="0" err="1"/>
              <a:t>nezávisle</a:t>
            </a:r>
            <a:r>
              <a:rPr lang="en-US" sz="3200" dirty="0"/>
              <a:t> od </a:t>
            </a:r>
            <a:r>
              <a:rPr lang="en-US" sz="3200" dirty="0" err="1"/>
              <a:t>jednotlivcov</a:t>
            </a:r>
            <a:r>
              <a:rPr lang="en-US" sz="3200" dirty="0"/>
              <a:t>, </a:t>
            </a:r>
            <a:r>
              <a:rPr lang="en-US" sz="3200" dirty="0" err="1"/>
              <a:t>ktorí</a:t>
            </a:r>
            <a:r>
              <a:rPr lang="en-US" sz="3200" dirty="0"/>
              <a:t> </a:t>
            </a:r>
            <a:r>
              <a:rPr lang="en-US" sz="3200" dirty="0" err="1"/>
              <a:t>ju</a:t>
            </a:r>
            <a:r>
              <a:rPr lang="en-US" sz="3200" dirty="0"/>
              <a:t> </a:t>
            </a:r>
            <a:r>
              <a:rPr lang="en-US" sz="3200" dirty="0" err="1"/>
              <a:t>riadia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vlastnia</a:t>
            </a:r>
            <a:r>
              <a:rPr lang="en-US" sz="3200" dirty="0"/>
              <a:t>.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268302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2952728" y="414993"/>
            <a:ext cx="881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sk-SK" sz="2800" b="1" dirty="0">
                <a:latin typeface="+mn-lt"/>
                <a:cs typeface="+mn-cs"/>
              </a:rPr>
              <a:t>Rozhodnite, či ide o </a:t>
            </a:r>
            <a:r>
              <a:rPr lang="sk-SK" sz="2800" b="1" i="1" dirty="0">
                <a:solidFill>
                  <a:srgbClr val="00B050"/>
                </a:solidFill>
                <a:latin typeface="+mn-lt"/>
                <a:cs typeface="+mn-cs"/>
              </a:rPr>
              <a:t>fyzickú osobu</a:t>
            </a:r>
            <a:r>
              <a:rPr lang="sk-SK" sz="2800" b="1" dirty="0">
                <a:latin typeface="+mn-lt"/>
                <a:cs typeface="+mn-cs"/>
              </a:rPr>
              <a:t>, alebo </a:t>
            </a:r>
            <a:r>
              <a:rPr lang="sk-SK" sz="2800" b="1" i="1" dirty="0">
                <a:solidFill>
                  <a:srgbClr val="E90076"/>
                </a:solidFill>
                <a:latin typeface="+mn-lt"/>
                <a:cs typeface="+mn-cs"/>
              </a:rPr>
              <a:t>právnickú osobu</a:t>
            </a:r>
            <a:r>
              <a:rPr lang="sk-SK" sz="2800" b="1" dirty="0">
                <a:latin typeface="+mn-lt"/>
                <a:cs typeface="+mn-cs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E90076"/>
                </a:solidFill>
                <a:latin typeface="+mn-lt"/>
                <a:cs typeface="Arial" charset="0"/>
              </a:rPr>
              <a:t>Tatrabanka, akciová spoločnosť</a:t>
            </a:r>
            <a:endParaRPr lang="sk-SK" sz="2000" dirty="0">
              <a:solidFill>
                <a:srgbClr val="E9007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B8B5C-71E4-A8FA-F94E-3308400E7C90}"/>
              </a:ext>
            </a:extLst>
          </p:cNvPr>
          <p:cNvSpPr txBox="1"/>
          <p:nvPr/>
        </p:nvSpPr>
        <p:spPr>
          <a:xfrm>
            <a:off x="643398" y="1873093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Peter Debnár, oprava obuvi</a:t>
            </a:r>
            <a:endParaRPr lang="sk-SK" sz="20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B598A-A6CF-E7EC-AE57-4F6096B52EA3}"/>
              </a:ext>
            </a:extLst>
          </p:cNvPr>
          <p:cNvSpPr txBox="1"/>
          <p:nvPr/>
        </p:nvSpPr>
        <p:spPr>
          <a:xfrm>
            <a:off x="643398" y="2237481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Jana Molnárová, kozmetika a kaderníctvo</a:t>
            </a:r>
            <a:endParaRPr lang="sk-SK" sz="20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226E4-F6EE-35AF-830D-EF5556881328}"/>
              </a:ext>
            </a:extLst>
          </p:cNvPr>
          <p:cNvSpPr txBox="1"/>
          <p:nvPr/>
        </p:nvSpPr>
        <p:spPr>
          <a:xfrm>
            <a:off x="643398" y="2601869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E90076"/>
                </a:solidFill>
                <a:latin typeface="+mn-lt"/>
                <a:cs typeface="Arial" charset="0"/>
              </a:rPr>
              <a:t>Obec Šenkvice</a:t>
            </a:r>
            <a:endParaRPr lang="sk-SK" sz="2000" dirty="0">
              <a:solidFill>
                <a:srgbClr val="E9007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9867-DF5C-115D-B4B4-FDC37ED0D25E}"/>
              </a:ext>
            </a:extLst>
          </p:cNvPr>
          <p:cNvSpPr txBox="1"/>
          <p:nvPr/>
        </p:nvSpPr>
        <p:spPr>
          <a:xfrm>
            <a:off x="643398" y="2966257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E90076"/>
                </a:solidFill>
                <a:latin typeface="+mn-lt"/>
                <a:cs typeface="Arial" charset="0"/>
              </a:rPr>
              <a:t>Philips Slovakia, spoločnosť s ručením obmedzeným</a:t>
            </a:r>
            <a:endParaRPr lang="sk-SK" sz="2000" dirty="0">
              <a:solidFill>
                <a:srgbClr val="E9007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03915-DBE9-CCE3-503E-49CC45D53FC5}"/>
              </a:ext>
            </a:extLst>
          </p:cNvPr>
          <p:cNvSpPr txBox="1"/>
          <p:nvPr/>
        </p:nvSpPr>
        <p:spPr>
          <a:xfrm>
            <a:off x="643398" y="3342516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90076"/>
                </a:solidFill>
                <a:cs typeface="Arial" charset="0"/>
              </a:rPr>
              <a:t>O</a:t>
            </a:r>
            <a:r>
              <a:rPr lang="sk-SK" sz="2000" b="1" dirty="0" err="1">
                <a:solidFill>
                  <a:srgbClr val="E90076"/>
                </a:solidFill>
                <a:latin typeface="+mn-lt"/>
                <a:cs typeface="Arial" charset="0"/>
              </a:rPr>
              <a:t>bchodná</a:t>
            </a:r>
            <a:r>
              <a:rPr lang="sk-SK" sz="2000" b="1" dirty="0">
                <a:solidFill>
                  <a:srgbClr val="E90076"/>
                </a:solidFill>
                <a:latin typeface="+mn-lt"/>
                <a:cs typeface="Arial" charset="0"/>
              </a:rPr>
              <a:t> akadémia, Žilina</a:t>
            </a:r>
            <a:endParaRPr lang="sk-SK" sz="2000" dirty="0">
              <a:solidFill>
                <a:srgbClr val="E9007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1EA6B-240A-4C43-3B5E-ACBDE1343E68}"/>
              </a:ext>
            </a:extLst>
          </p:cNvPr>
          <p:cNvSpPr txBox="1"/>
          <p:nvPr/>
        </p:nvSpPr>
        <p:spPr>
          <a:xfrm>
            <a:off x="643398" y="3708324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solidFill>
                  <a:srgbClr val="00B050"/>
                </a:solidFill>
                <a:latin typeface="+mn-lt"/>
                <a:cs typeface="Arial" charset="0"/>
              </a:rPr>
              <a:t>Janko Mrkvička, žiak strednej priemyselne školy elektrotechnickej</a:t>
            </a:r>
            <a:endParaRPr lang="sk-SK" sz="20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A4A52-3B0F-9789-1CB4-8E72C28F869C}"/>
              </a:ext>
            </a:extLst>
          </p:cNvPr>
          <p:cNvSpPr txBox="1"/>
          <p:nvPr/>
        </p:nvSpPr>
        <p:spPr>
          <a:xfrm>
            <a:off x="643398" y="1508705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Tatrabanka, akciová spoločnosť</a:t>
            </a:r>
            <a:endParaRPr lang="sk-SK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8B7F0-BEDD-0586-D186-B656E7D160B8}"/>
              </a:ext>
            </a:extLst>
          </p:cNvPr>
          <p:cNvSpPr txBox="1"/>
          <p:nvPr/>
        </p:nvSpPr>
        <p:spPr>
          <a:xfrm>
            <a:off x="643398" y="1873093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Peter Debnár, oprava obuvi</a:t>
            </a:r>
            <a:endParaRPr lang="sk-SK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AC276-3272-F582-5F4B-1183E3262F81}"/>
              </a:ext>
            </a:extLst>
          </p:cNvPr>
          <p:cNvSpPr txBox="1"/>
          <p:nvPr/>
        </p:nvSpPr>
        <p:spPr>
          <a:xfrm>
            <a:off x="643398" y="2237481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Jana Molnárová, kozmetika a kaderníctvo</a:t>
            </a:r>
            <a:endParaRPr lang="sk-SK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2E17A9-5976-CD24-5046-C2F2D6C1AA4E}"/>
              </a:ext>
            </a:extLst>
          </p:cNvPr>
          <p:cNvSpPr txBox="1"/>
          <p:nvPr/>
        </p:nvSpPr>
        <p:spPr>
          <a:xfrm>
            <a:off x="643398" y="2601869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Obec Šenkvice</a:t>
            </a:r>
            <a:endParaRPr lang="sk-SK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79BD5-73E5-384A-D344-B6A7E2BCAE7C}"/>
              </a:ext>
            </a:extLst>
          </p:cNvPr>
          <p:cNvSpPr txBox="1"/>
          <p:nvPr/>
        </p:nvSpPr>
        <p:spPr>
          <a:xfrm>
            <a:off x="643398" y="2966257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Philips Slovakia, spoločnosť s ručením obmedzeným</a:t>
            </a:r>
            <a:endParaRPr lang="sk-SK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241DD-0E24-F071-DE17-E20BB7EE9F34}"/>
              </a:ext>
            </a:extLst>
          </p:cNvPr>
          <p:cNvSpPr txBox="1"/>
          <p:nvPr/>
        </p:nvSpPr>
        <p:spPr>
          <a:xfrm>
            <a:off x="643398" y="3342516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charset="0"/>
              </a:rPr>
              <a:t>O</a:t>
            </a:r>
            <a:r>
              <a:rPr lang="sk-SK" sz="2000" b="1" dirty="0" err="1">
                <a:latin typeface="+mn-lt"/>
                <a:cs typeface="Arial" charset="0"/>
              </a:rPr>
              <a:t>bchodná</a:t>
            </a:r>
            <a:r>
              <a:rPr lang="sk-SK" sz="2000" b="1" dirty="0">
                <a:latin typeface="+mn-lt"/>
                <a:cs typeface="Arial" charset="0"/>
              </a:rPr>
              <a:t> akadémia, Žilina</a:t>
            </a:r>
            <a:endParaRPr lang="sk-SK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15D47-24DC-588A-99C4-0A87835E1588}"/>
              </a:ext>
            </a:extLst>
          </p:cNvPr>
          <p:cNvSpPr txBox="1"/>
          <p:nvPr/>
        </p:nvSpPr>
        <p:spPr>
          <a:xfrm>
            <a:off x="643398" y="3708324"/>
            <a:ext cx="1069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b="1" dirty="0">
                <a:latin typeface="+mn-lt"/>
                <a:cs typeface="Arial" charset="0"/>
              </a:rPr>
              <a:t>Janko Mrkvička, žiak strednej priemyselne školy elektrotechnickej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44117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5037040" y="158209"/>
            <a:ext cx="67827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Poslanie podnikania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/>
              <a:t>Zdôvodnenie existencie podniku na trhu sa nesmie úzko obmedzovať na produkt.</a:t>
            </a:r>
          </a:p>
          <a:p>
            <a:r>
              <a:rPr lang="sk-SK" sz="3200" dirty="0"/>
              <a:t>Poslanie DTITSS:</a:t>
            </a:r>
          </a:p>
          <a:p>
            <a:endParaRPr lang="sk-SK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B7294-006F-B59F-DF82-6A55AB9083F9}"/>
              </a:ext>
            </a:extLst>
          </p:cNvPr>
          <p:cNvSpPr txBox="1"/>
          <p:nvPr/>
        </p:nvSpPr>
        <p:spPr>
          <a:xfrm>
            <a:off x="643398" y="3366046"/>
            <a:ext cx="10691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Poslaním</a:t>
            </a:r>
            <a:r>
              <a:rPr lang="en-US" sz="3200" dirty="0"/>
              <a:t> </a:t>
            </a:r>
            <a:r>
              <a:rPr lang="en-US" sz="3200" dirty="0" err="1"/>
              <a:t>spoločnosti</a:t>
            </a:r>
            <a:r>
              <a:rPr lang="en-US" sz="3200" dirty="0"/>
              <a:t> Deutsche Telekom IT Solutions Slovakia je </a:t>
            </a:r>
            <a:r>
              <a:rPr lang="en-US" sz="3200" dirty="0" err="1"/>
              <a:t>poskytovať</a:t>
            </a:r>
            <a:r>
              <a:rPr lang="en-US" sz="3200" dirty="0"/>
              <a:t> </a:t>
            </a:r>
            <a:r>
              <a:rPr lang="en-US" sz="3200" dirty="0" err="1"/>
              <a:t>inovatívne</a:t>
            </a:r>
            <a:r>
              <a:rPr lang="en-US" sz="3200" dirty="0"/>
              <a:t> IT </a:t>
            </a:r>
            <a:r>
              <a:rPr lang="en-US" sz="3200" dirty="0" err="1"/>
              <a:t>riešenia</a:t>
            </a:r>
            <a:r>
              <a:rPr lang="en-US" sz="3200" dirty="0"/>
              <a:t>, </a:t>
            </a:r>
            <a:r>
              <a:rPr lang="en-US" sz="3200" dirty="0" err="1"/>
              <a:t>ktoré</a:t>
            </a:r>
            <a:r>
              <a:rPr lang="en-US" sz="3200" dirty="0"/>
              <a:t> </a:t>
            </a:r>
            <a:r>
              <a:rPr lang="en-US" sz="3200" dirty="0" err="1"/>
              <a:t>podporujú</a:t>
            </a:r>
            <a:r>
              <a:rPr lang="en-US" sz="3200" dirty="0"/>
              <a:t> </a:t>
            </a:r>
            <a:r>
              <a:rPr lang="en-US" sz="3200" dirty="0" err="1"/>
              <a:t>digitálnu</a:t>
            </a:r>
            <a:r>
              <a:rPr lang="en-US" sz="3200" dirty="0"/>
              <a:t> </a:t>
            </a:r>
            <a:r>
              <a:rPr lang="en-US" sz="3200" dirty="0" err="1"/>
              <a:t>transformáciu</a:t>
            </a:r>
            <a:r>
              <a:rPr lang="en-US" sz="3200" dirty="0"/>
              <a:t> </a:t>
            </a:r>
            <a:r>
              <a:rPr lang="en-US" sz="3200" dirty="0" err="1"/>
              <a:t>podnikov</a:t>
            </a:r>
            <a:r>
              <a:rPr lang="en-US" sz="3200" dirty="0"/>
              <a:t> a </a:t>
            </a:r>
            <a:r>
              <a:rPr lang="en-US" sz="3200" dirty="0" err="1"/>
              <a:t>zlepšujú</a:t>
            </a:r>
            <a:r>
              <a:rPr lang="en-US" sz="3200" dirty="0"/>
              <a:t> ich </a:t>
            </a:r>
            <a:r>
              <a:rPr lang="en-US" sz="3200" dirty="0" err="1"/>
              <a:t>výkonnosť</a:t>
            </a:r>
            <a:r>
              <a:rPr lang="en-US" sz="3200" dirty="0"/>
              <a:t>. </a:t>
            </a:r>
            <a:r>
              <a:rPr lang="en-US" sz="3200" dirty="0" err="1"/>
              <a:t>Zároveň</a:t>
            </a:r>
            <a:r>
              <a:rPr lang="en-US" sz="3200" dirty="0"/>
              <a:t> </a:t>
            </a:r>
            <a:r>
              <a:rPr lang="en-US" sz="3200" dirty="0" err="1"/>
              <a:t>kladú</a:t>
            </a:r>
            <a:r>
              <a:rPr lang="en-US" sz="3200" dirty="0"/>
              <a:t> </a:t>
            </a:r>
            <a:r>
              <a:rPr lang="en-US" sz="3200" dirty="0" err="1"/>
              <a:t>dôraz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udržateľnosť</a:t>
            </a:r>
            <a:r>
              <a:rPr lang="en-US" sz="3200" dirty="0"/>
              <a:t>, </a:t>
            </a:r>
            <a:r>
              <a:rPr lang="en-US" sz="3200" dirty="0" err="1"/>
              <a:t>spoločenskú</a:t>
            </a:r>
            <a:r>
              <a:rPr lang="en-US" sz="3200" dirty="0"/>
              <a:t> </a:t>
            </a:r>
            <a:r>
              <a:rPr lang="en-US" sz="3200" dirty="0" err="1"/>
              <a:t>zodpovednosť</a:t>
            </a:r>
            <a:r>
              <a:rPr lang="en-US" sz="3200" dirty="0"/>
              <a:t> a </a:t>
            </a:r>
            <a:r>
              <a:rPr lang="en-US" sz="3200" dirty="0" err="1"/>
              <a:t>zákaznícky</a:t>
            </a:r>
            <a:r>
              <a:rPr lang="en-US" sz="3200" dirty="0"/>
              <a:t> </a:t>
            </a:r>
            <a:r>
              <a:rPr lang="en-US" sz="3200" dirty="0" err="1"/>
              <a:t>orientovaný</a:t>
            </a:r>
            <a:r>
              <a:rPr lang="en-US" sz="3200" dirty="0"/>
              <a:t> </a:t>
            </a:r>
            <a:r>
              <a:rPr lang="en-US" sz="3200" dirty="0" err="1"/>
              <a:t>prístup</a:t>
            </a:r>
            <a:r>
              <a:rPr lang="en-US" sz="3200" dirty="0"/>
              <a:t>.</a:t>
            </a:r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142767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622B368-EF97-D94B-2BDB-F4FD3C57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AAC2AA-58FB-F789-864E-2389893E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A669C-33B5-9F39-E74C-CDAB6B92C089}"/>
              </a:ext>
            </a:extLst>
          </p:cNvPr>
          <p:cNvSpPr/>
          <p:nvPr/>
        </p:nvSpPr>
        <p:spPr>
          <a:xfrm>
            <a:off x="9751111" y="639969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E865B-B74F-A075-EA3D-3EA1EA417554}"/>
              </a:ext>
            </a:extLst>
          </p:cNvPr>
          <p:cNvSpPr txBox="1"/>
          <p:nvPr/>
        </p:nvSpPr>
        <p:spPr>
          <a:xfrm>
            <a:off x="5361504" y="158209"/>
            <a:ext cx="55702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Vízia podnikania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022E1-F558-7E1F-7118-C4902846743C}"/>
              </a:ext>
            </a:extLst>
          </p:cNvPr>
          <p:cNvSpPr txBox="1"/>
          <p:nvPr/>
        </p:nvSpPr>
        <p:spPr>
          <a:xfrm>
            <a:off x="643398" y="1508705"/>
            <a:ext cx="10691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/>
              <a:t>Predstava, aká by mala byť spoločnosť v horizonte niekoľkých rokov dopredu. Je to najvyšší cieľ, ku ktorému by malo smerovať všetko úsilie v spoločnosti. Vízia je konkrétna a dosiahnuteľná.</a:t>
            </a:r>
          </a:p>
          <a:p>
            <a:endParaRPr lang="sk-SK" sz="3200" dirty="0"/>
          </a:p>
        </p:txBody>
      </p:sp>
    </p:spTree>
    <p:extLst>
      <p:ext uri="{BB962C8B-B14F-4D97-AF65-F5344CB8AC3E}">
        <p14:creationId xmlns:p14="http://schemas.microsoft.com/office/powerpoint/2010/main" val="243109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57422D4-5B7F-213E-3468-816874DC2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DBD12D0-25B9-59AB-11A2-51EC80BE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874953-0670-C35A-1149-F151E58C8304}"/>
              </a:ext>
            </a:extLst>
          </p:cNvPr>
          <p:cNvSpPr/>
          <p:nvPr/>
        </p:nvSpPr>
        <p:spPr>
          <a:xfrm>
            <a:off x="9751111" y="639969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B4486-A9BE-8B41-1CCF-9296A0C3E139}"/>
              </a:ext>
            </a:extLst>
          </p:cNvPr>
          <p:cNvSpPr txBox="1"/>
          <p:nvPr/>
        </p:nvSpPr>
        <p:spPr>
          <a:xfrm>
            <a:off x="5361504" y="158209"/>
            <a:ext cx="56568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Ciele podnikania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9C120-3AF5-F98E-44E4-6E0A98F09FCE}"/>
              </a:ext>
            </a:extLst>
          </p:cNvPr>
          <p:cNvSpPr txBox="1"/>
          <p:nvPr/>
        </p:nvSpPr>
        <p:spPr>
          <a:xfrm>
            <a:off x="750324" y="1973014"/>
            <a:ext cx="106913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b="1" dirty="0"/>
              <a:t>Ciele podniku tvoria východiská pre vypracovanie stratégie rozvoja podniku.</a:t>
            </a:r>
          </a:p>
          <a:p>
            <a:endParaRPr lang="sk-SK" sz="2800" b="1" dirty="0"/>
          </a:p>
          <a:p>
            <a:r>
              <a:rPr lang="en-US" sz="2800" b="1" dirty="0" err="1"/>
              <a:t>Ziskovosť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Hlavný</a:t>
            </a:r>
            <a:r>
              <a:rPr lang="en-US" sz="2800" dirty="0"/>
              <a:t> </a:t>
            </a:r>
            <a:r>
              <a:rPr lang="en-US" sz="2800" dirty="0" err="1"/>
              <a:t>cieľ</a:t>
            </a:r>
            <a:r>
              <a:rPr lang="en-US" sz="2800" dirty="0"/>
              <a:t> </a:t>
            </a:r>
            <a:r>
              <a:rPr lang="en-US" sz="2800" dirty="0" err="1"/>
              <a:t>podnik</a:t>
            </a:r>
            <a:r>
              <a:rPr lang="sk-SK" sz="2800" dirty="0"/>
              <a:t>u</a:t>
            </a:r>
            <a:r>
              <a:rPr lang="en-US" sz="2800" dirty="0"/>
              <a:t> je </a:t>
            </a:r>
            <a:r>
              <a:rPr lang="en-US" sz="2800" dirty="0" err="1"/>
              <a:t>dosahovať</a:t>
            </a:r>
            <a:r>
              <a:rPr lang="en-US" sz="2800" dirty="0"/>
              <a:t> </a:t>
            </a:r>
            <a:r>
              <a:rPr lang="en-US" sz="2800" dirty="0" err="1"/>
              <a:t>zisk</a:t>
            </a:r>
            <a:r>
              <a:rPr lang="en-US" sz="2800" dirty="0"/>
              <a:t>, </a:t>
            </a:r>
            <a:r>
              <a:rPr lang="en-US" sz="2800" dirty="0" err="1"/>
              <a:t>ktorý</a:t>
            </a:r>
            <a:r>
              <a:rPr lang="en-US" sz="2800" dirty="0"/>
              <a:t> </a:t>
            </a:r>
            <a:r>
              <a:rPr lang="en-US" sz="2800" dirty="0" err="1"/>
              <a:t>umožňuje</a:t>
            </a:r>
            <a:r>
              <a:rPr lang="en-US" sz="2800" dirty="0"/>
              <a:t> </a:t>
            </a:r>
            <a:r>
              <a:rPr lang="en-US" sz="2800" dirty="0" err="1"/>
              <a:t>reinvestovať</a:t>
            </a:r>
            <a:r>
              <a:rPr lang="en-US" sz="2800" dirty="0"/>
              <a:t> do </a:t>
            </a:r>
            <a:r>
              <a:rPr lang="en-US" sz="2800" dirty="0" err="1"/>
              <a:t>podniku</a:t>
            </a:r>
            <a:r>
              <a:rPr lang="en-US" sz="2800" dirty="0"/>
              <a:t>, </a:t>
            </a:r>
            <a:r>
              <a:rPr lang="en-US" sz="2800" dirty="0" err="1"/>
              <a:t>expandovať</a:t>
            </a:r>
            <a:r>
              <a:rPr lang="en-US" sz="2800" dirty="0"/>
              <a:t> a </a:t>
            </a:r>
            <a:r>
              <a:rPr lang="en-US" sz="2800" dirty="0" err="1"/>
              <a:t>odmeňovať</a:t>
            </a:r>
            <a:r>
              <a:rPr lang="en-US" sz="2800" dirty="0"/>
              <a:t> </a:t>
            </a:r>
            <a:r>
              <a:rPr lang="en-US" sz="2800" dirty="0" err="1"/>
              <a:t>vlastníkov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en-US" sz="2800" b="1" dirty="0" err="1"/>
              <a:t>Rast</a:t>
            </a:r>
            <a:r>
              <a:rPr lang="en-US" sz="2800" b="1" dirty="0"/>
              <a:t> a </a:t>
            </a:r>
            <a:r>
              <a:rPr lang="en-US" sz="2800" b="1" dirty="0" err="1"/>
              <a:t>expanzia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Zabezpečenie</a:t>
            </a:r>
            <a:r>
              <a:rPr lang="en-US" sz="2800" dirty="0"/>
              <a:t> </a:t>
            </a:r>
            <a:r>
              <a:rPr lang="en-US" sz="2800" dirty="0" err="1"/>
              <a:t>dlhodobého</a:t>
            </a:r>
            <a:r>
              <a:rPr lang="en-US" sz="2800" dirty="0"/>
              <a:t> </a:t>
            </a:r>
            <a:r>
              <a:rPr lang="en-US" sz="2800" dirty="0" err="1"/>
              <a:t>rastu</a:t>
            </a:r>
            <a:r>
              <a:rPr lang="en-US" sz="2800" dirty="0"/>
              <a:t> </a:t>
            </a:r>
            <a:r>
              <a:rPr lang="en-US" sz="2800" dirty="0" err="1"/>
              <a:t>firmy</a:t>
            </a:r>
            <a:r>
              <a:rPr lang="en-US" sz="2800" dirty="0"/>
              <a:t> </a:t>
            </a:r>
            <a:r>
              <a:rPr lang="en-US" sz="2800" dirty="0" err="1"/>
              <a:t>prostredníctvom</a:t>
            </a:r>
            <a:r>
              <a:rPr lang="en-US" sz="2800" dirty="0"/>
              <a:t> </a:t>
            </a:r>
            <a:r>
              <a:rPr lang="en-US" sz="2800" dirty="0" err="1"/>
              <a:t>rozširovania</a:t>
            </a:r>
            <a:r>
              <a:rPr lang="en-US" sz="2800" dirty="0"/>
              <a:t> </a:t>
            </a:r>
            <a:r>
              <a:rPr lang="en-US" sz="2800" dirty="0" err="1"/>
              <a:t>produktov</a:t>
            </a:r>
            <a:r>
              <a:rPr lang="en-US" sz="2800" dirty="0"/>
              <a:t>, </a:t>
            </a:r>
            <a:r>
              <a:rPr lang="en-US" sz="2800" dirty="0" err="1"/>
              <a:t>služieb</a:t>
            </a:r>
            <a:r>
              <a:rPr lang="en-US" sz="2800" dirty="0"/>
              <a:t> </a:t>
            </a:r>
            <a:r>
              <a:rPr lang="en-US" sz="2800" dirty="0" err="1"/>
              <a:t>alebo</a:t>
            </a:r>
            <a:r>
              <a:rPr lang="en-US" sz="2800" dirty="0"/>
              <a:t> </a:t>
            </a:r>
            <a:r>
              <a:rPr lang="en-US" sz="2800" dirty="0" err="1"/>
              <a:t>vstupom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nové</a:t>
            </a:r>
            <a:r>
              <a:rPr lang="en-US" sz="2800" dirty="0"/>
              <a:t> </a:t>
            </a:r>
            <a:r>
              <a:rPr lang="en-US" sz="2800" dirty="0" err="1"/>
              <a:t>trhy</a:t>
            </a:r>
            <a:r>
              <a:rPr lang="en-US" sz="2800" dirty="0"/>
              <a:t>.</a:t>
            </a:r>
            <a:endParaRPr lang="sk-SK" sz="2800" dirty="0"/>
          </a:p>
        </p:txBody>
      </p:sp>
    </p:spTree>
    <p:extLst>
      <p:ext uri="{BB962C8B-B14F-4D97-AF65-F5344CB8AC3E}">
        <p14:creationId xmlns:p14="http://schemas.microsoft.com/office/powerpoint/2010/main" val="316479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57422D4-5B7F-213E-3468-816874DC2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DBD12D0-25B9-59AB-11A2-51EC80BE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874953-0670-C35A-1149-F151E58C8304}"/>
              </a:ext>
            </a:extLst>
          </p:cNvPr>
          <p:cNvSpPr/>
          <p:nvPr/>
        </p:nvSpPr>
        <p:spPr>
          <a:xfrm>
            <a:off x="9751111" y="639969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B4486-A9BE-8B41-1CCF-9296A0C3E139}"/>
              </a:ext>
            </a:extLst>
          </p:cNvPr>
          <p:cNvSpPr txBox="1"/>
          <p:nvPr/>
        </p:nvSpPr>
        <p:spPr>
          <a:xfrm>
            <a:off x="5361504" y="158209"/>
            <a:ext cx="56568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Ciele podnikania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9C120-3AF5-F98E-44E4-6E0A98F09FCE}"/>
              </a:ext>
            </a:extLst>
          </p:cNvPr>
          <p:cNvSpPr txBox="1"/>
          <p:nvPr/>
        </p:nvSpPr>
        <p:spPr>
          <a:xfrm>
            <a:off x="750324" y="1136715"/>
            <a:ext cx="106913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Udržateľnosť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Zachovanie</a:t>
            </a:r>
            <a:r>
              <a:rPr lang="en-US" sz="2800" dirty="0"/>
              <a:t> </a:t>
            </a:r>
            <a:r>
              <a:rPr lang="en-US" sz="2800" dirty="0" err="1"/>
              <a:t>finančnej</a:t>
            </a:r>
            <a:r>
              <a:rPr lang="en-US" sz="2800" dirty="0"/>
              <a:t> stability a </a:t>
            </a:r>
            <a:r>
              <a:rPr lang="en-US" sz="2800" dirty="0" err="1"/>
              <a:t>schopnosť</a:t>
            </a:r>
            <a:r>
              <a:rPr lang="en-US" sz="2800" dirty="0"/>
              <a:t> </a:t>
            </a:r>
            <a:r>
              <a:rPr lang="en-US" sz="2800" dirty="0" err="1"/>
              <a:t>reagovať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meniace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podmienky</a:t>
            </a:r>
            <a:r>
              <a:rPr lang="en-US" sz="2800" dirty="0"/>
              <a:t> </a:t>
            </a:r>
            <a:r>
              <a:rPr lang="en-US" sz="2800" dirty="0" err="1"/>
              <a:t>trhu</a:t>
            </a:r>
            <a:r>
              <a:rPr lang="en-US" sz="2800" dirty="0"/>
              <a:t> a </a:t>
            </a:r>
            <a:r>
              <a:rPr lang="en-US" sz="2800" dirty="0" err="1"/>
              <a:t>ekonomické</a:t>
            </a:r>
            <a:r>
              <a:rPr lang="en-US" sz="2800" dirty="0"/>
              <a:t> </a:t>
            </a:r>
            <a:r>
              <a:rPr lang="en-US" sz="2800" dirty="0" err="1"/>
              <a:t>prostredie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en-US" sz="2800" b="1" dirty="0" err="1"/>
              <a:t>Inovácie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Vývoj</a:t>
            </a:r>
            <a:r>
              <a:rPr lang="en-US" sz="2800" dirty="0"/>
              <a:t> </a:t>
            </a:r>
            <a:r>
              <a:rPr lang="en-US" sz="2800" dirty="0" err="1"/>
              <a:t>nových</a:t>
            </a:r>
            <a:r>
              <a:rPr lang="en-US" sz="2800" dirty="0"/>
              <a:t> </a:t>
            </a:r>
            <a:r>
              <a:rPr lang="en-US" sz="2800" dirty="0" err="1"/>
              <a:t>produktov</a:t>
            </a:r>
            <a:r>
              <a:rPr lang="en-US" sz="2800" dirty="0"/>
              <a:t>, </a:t>
            </a:r>
            <a:r>
              <a:rPr lang="en-US" sz="2800" dirty="0" err="1"/>
              <a:t>služieb</a:t>
            </a:r>
            <a:r>
              <a:rPr lang="en-US" sz="2800" dirty="0"/>
              <a:t> </a:t>
            </a:r>
            <a:r>
              <a:rPr lang="en-US" sz="2800" dirty="0" err="1"/>
              <a:t>alebo</a:t>
            </a:r>
            <a:r>
              <a:rPr lang="en-US" sz="2800" dirty="0"/>
              <a:t> </a:t>
            </a:r>
            <a:r>
              <a:rPr lang="en-US" sz="2800" dirty="0" err="1"/>
              <a:t>procesov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zlepšenie</a:t>
            </a:r>
            <a:r>
              <a:rPr lang="en-US" sz="2800" dirty="0"/>
              <a:t> </a:t>
            </a:r>
            <a:r>
              <a:rPr lang="en-US" sz="2800" dirty="0" err="1"/>
              <a:t>konkurencieschopnosti</a:t>
            </a:r>
            <a:r>
              <a:rPr lang="en-US" sz="2800" dirty="0"/>
              <a:t> a </a:t>
            </a:r>
            <a:r>
              <a:rPr lang="en-US" sz="2800" dirty="0" err="1"/>
              <a:t>efektivity</a:t>
            </a:r>
            <a:r>
              <a:rPr lang="en-US" sz="2800" dirty="0"/>
              <a:t> </a:t>
            </a:r>
            <a:r>
              <a:rPr lang="en-US" sz="2800" dirty="0" err="1"/>
              <a:t>podniku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en-US" sz="2800" b="1" dirty="0" err="1"/>
              <a:t>Spokojnosť</a:t>
            </a:r>
            <a:r>
              <a:rPr lang="en-US" sz="2800" b="1" dirty="0"/>
              <a:t> </a:t>
            </a:r>
            <a:r>
              <a:rPr lang="en-US" sz="2800" b="1" dirty="0" err="1"/>
              <a:t>zákazníkov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Zabezpečiť</a:t>
            </a:r>
            <a:r>
              <a:rPr lang="en-US" sz="2800" dirty="0"/>
              <a:t> </a:t>
            </a:r>
            <a:r>
              <a:rPr lang="en-US" sz="2800" dirty="0" err="1"/>
              <a:t>kvalitné</a:t>
            </a:r>
            <a:r>
              <a:rPr lang="en-US" sz="2800" dirty="0"/>
              <a:t> </a:t>
            </a:r>
            <a:r>
              <a:rPr lang="en-US" sz="2800" dirty="0" err="1"/>
              <a:t>produkty</a:t>
            </a:r>
            <a:r>
              <a:rPr lang="en-US" sz="2800" dirty="0"/>
              <a:t> a </a:t>
            </a:r>
            <a:r>
              <a:rPr lang="en-US" sz="2800" dirty="0" err="1"/>
              <a:t>služby</a:t>
            </a:r>
            <a:r>
              <a:rPr lang="en-US" sz="2800" dirty="0"/>
              <a:t>, </a:t>
            </a:r>
            <a:r>
              <a:rPr lang="en-US" sz="2800" dirty="0" err="1"/>
              <a:t>ktoré</a:t>
            </a:r>
            <a:r>
              <a:rPr lang="en-US" sz="2800" dirty="0"/>
              <a:t> </a:t>
            </a:r>
            <a:r>
              <a:rPr lang="en-US" sz="2800" dirty="0" err="1"/>
              <a:t>uspokoja</a:t>
            </a:r>
            <a:r>
              <a:rPr lang="en-US" sz="2800" dirty="0"/>
              <a:t> </a:t>
            </a:r>
            <a:r>
              <a:rPr lang="en-US" sz="2800" dirty="0" err="1"/>
              <a:t>potreby</a:t>
            </a:r>
            <a:r>
              <a:rPr lang="en-US" sz="2800" dirty="0"/>
              <a:t> </a:t>
            </a:r>
            <a:r>
              <a:rPr lang="en-US" sz="2800" dirty="0" err="1"/>
              <a:t>zákazníkov</a:t>
            </a:r>
            <a:r>
              <a:rPr lang="en-US" sz="2800" dirty="0"/>
              <a:t>, </a:t>
            </a:r>
            <a:r>
              <a:rPr lang="en-US" sz="2800" dirty="0" err="1"/>
              <a:t>čím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buduje</a:t>
            </a:r>
            <a:r>
              <a:rPr lang="en-US" sz="2800" dirty="0"/>
              <a:t> </a:t>
            </a:r>
            <a:r>
              <a:rPr lang="en-US" sz="2800" dirty="0" err="1"/>
              <a:t>dlhodobá</a:t>
            </a:r>
            <a:r>
              <a:rPr lang="en-US" sz="2800" dirty="0"/>
              <a:t> </a:t>
            </a:r>
            <a:r>
              <a:rPr lang="en-US" sz="2800" dirty="0" err="1"/>
              <a:t>lojalita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en-US" sz="2800" b="1" dirty="0" err="1"/>
              <a:t>Spoločenská</a:t>
            </a:r>
            <a:r>
              <a:rPr lang="en-US" sz="2800" b="1" dirty="0"/>
              <a:t> </a:t>
            </a:r>
            <a:r>
              <a:rPr lang="en-US" sz="2800" b="1" dirty="0" err="1"/>
              <a:t>zodpovednosť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Prispievať</a:t>
            </a:r>
            <a:r>
              <a:rPr lang="en-US" sz="2800" dirty="0"/>
              <a:t> k </a:t>
            </a:r>
            <a:r>
              <a:rPr lang="en-US" sz="2800" dirty="0" err="1"/>
              <a:t>zlepšeniu</a:t>
            </a:r>
            <a:r>
              <a:rPr lang="en-US" sz="2800" dirty="0"/>
              <a:t> </a:t>
            </a:r>
            <a:r>
              <a:rPr lang="en-US" sz="2800" dirty="0" err="1"/>
              <a:t>spoločnosti</a:t>
            </a:r>
            <a:r>
              <a:rPr lang="en-US" sz="2800" dirty="0"/>
              <a:t> </a:t>
            </a:r>
            <a:r>
              <a:rPr lang="en-US" sz="2800" dirty="0" err="1"/>
              <a:t>napríklad</a:t>
            </a:r>
            <a:r>
              <a:rPr lang="en-US" sz="2800" dirty="0"/>
              <a:t> </a:t>
            </a:r>
            <a:r>
              <a:rPr lang="en-US" sz="2800" dirty="0" err="1"/>
              <a:t>podporou</a:t>
            </a:r>
            <a:r>
              <a:rPr lang="en-US" sz="2800" dirty="0"/>
              <a:t> </a:t>
            </a:r>
            <a:r>
              <a:rPr lang="en-US" sz="2800" dirty="0" err="1"/>
              <a:t>komunít</a:t>
            </a:r>
            <a:r>
              <a:rPr lang="en-US" sz="2800" dirty="0"/>
              <a:t>, </a:t>
            </a:r>
            <a:r>
              <a:rPr lang="en-US" sz="2800" dirty="0" err="1"/>
              <a:t>ekologickými</a:t>
            </a:r>
            <a:r>
              <a:rPr lang="en-US" sz="2800" dirty="0"/>
              <a:t> </a:t>
            </a:r>
            <a:r>
              <a:rPr lang="en-US" sz="2800" dirty="0" err="1"/>
              <a:t>aktivitami</a:t>
            </a:r>
            <a:r>
              <a:rPr lang="en-US" sz="2800" dirty="0"/>
              <a:t> a </a:t>
            </a:r>
            <a:r>
              <a:rPr lang="en-US" sz="2800" dirty="0" err="1"/>
              <a:t>férovým</a:t>
            </a:r>
            <a:r>
              <a:rPr lang="en-US" sz="2800" dirty="0"/>
              <a:t> </a:t>
            </a:r>
            <a:r>
              <a:rPr lang="en-US" sz="2800" dirty="0" err="1"/>
              <a:t>zaobchádzaním</a:t>
            </a:r>
            <a:r>
              <a:rPr lang="en-US" sz="2800" dirty="0"/>
              <a:t> so </a:t>
            </a:r>
            <a:r>
              <a:rPr lang="en-US" sz="2800" dirty="0" err="1"/>
              <a:t>zamestnancami</a:t>
            </a:r>
            <a:r>
              <a:rPr lang="en-US" sz="2800" dirty="0"/>
              <a:t>.</a:t>
            </a:r>
            <a:endParaRPr lang="sk-SK" sz="2800" dirty="0"/>
          </a:p>
        </p:txBody>
      </p:sp>
    </p:spTree>
    <p:extLst>
      <p:ext uri="{BB962C8B-B14F-4D97-AF65-F5344CB8AC3E}">
        <p14:creationId xmlns:p14="http://schemas.microsoft.com/office/powerpoint/2010/main" val="206531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57422D4-5B7F-213E-3468-816874DC2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DBD12D0-25B9-59AB-11A2-51EC80BE8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874953-0670-C35A-1149-F151E58C8304}"/>
              </a:ext>
            </a:extLst>
          </p:cNvPr>
          <p:cNvSpPr/>
          <p:nvPr/>
        </p:nvSpPr>
        <p:spPr>
          <a:xfrm>
            <a:off x="9751111" y="639969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922BFF3-6049-E0E3-A127-DBB69CD87E5E}"/>
              </a:ext>
            </a:extLst>
          </p:cNvPr>
          <p:cNvSpPr/>
          <p:nvPr/>
        </p:nvSpPr>
        <p:spPr>
          <a:xfrm>
            <a:off x="2389004" y="203200"/>
            <a:ext cx="6339840" cy="5669280"/>
          </a:xfrm>
          <a:prstGeom prst="triangl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1EA4E9-C1DB-8AFD-5479-265A315A9831}"/>
              </a:ext>
            </a:extLst>
          </p:cNvPr>
          <p:cNvCxnSpPr>
            <a:cxnSpLocks/>
          </p:cNvCxnSpPr>
          <p:nvPr/>
        </p:nvCxnSpPr>
        <p:spPr>
          <a:xfrm>
            <a:off x="4419734" y="2234872"/>
            <a:ext cx="227838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76A4CB-BC3E-BC24-90EA-38FF3BF17DC7}"/>
              </a:ext>
            </a:extLst>
          </p:cNvPr>
          <p:cNvCxnSpPr>
            <a:cxnSpLocks/>
          </p:cNvCxnSpPr>
          <p:nvPr/>
        </p:nvCxnSpPr>
        <p:spPr>
          <a:xfrm>
            <a:off x="3440564" y="3992880"/>
            <a:ext cx="42367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566409-74B8-0774-B5B2-348EE0D0531F}"/>
              </a:ext>
            </a:extLst>
          </p:cNvPr>
          <p:cNvSpPr txBox="1"/>
          <p:nvPr/>
        </p:nvSpPr>
        <p:spPr>
          <a:xfrm>
            <a:off x="4962727" y="1258461"/>
            <a:ext cx="118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Vrcholový </a:t>
            </a:r>
          </a:p>
          <a:p>
            <a:r>
              <a:rPr lang="sk-SK" b="1" dirty="0"/>
              <a:t>       cieľ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A86AE8-8745-D5C4-448F-A8C6EF3E21CB}"/>
              </a:ext>
            </a:extLst>
          </p:cNvPr>
          <p:cNvSpPr txBox="1"/>
          <p:nvPr/>
        </p:nvSpPr>
        <p:spPr>
          <a:xfrm>
            <a:off x="4684713" y="2924294"/>
            <a:ext cx="17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Strategické ciele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A57E3-5C88-CB2E-B2CB-CB38AE7AAC24}"/>
              </a:ext>
            </a:extLst>
          </p:cNvPr>
          <p:cNvSpPr txBox="1"/>
          <p:nvPr/>
        </p:nvSpPr>
        <p:spPr>
          <a:xfrm>
            <a:off x="4777066" y="4692135"/>
            <a:ext cx="158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Čiastkové ciele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C5C058-7D6F-F135-4872-C2CB9CF2B623}"/>
              </a:ext>
            </a:extLst>
          </p:cNvPr>
          <p:cNvSpPr txBox="1"/>
          <p:nvPr/>
        </p:nvSpPr>
        <p:spPr>
          <a:xfrm>
            <a:off x="7030064" y="203200"/>
            <a:ext cx="5157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Kvantitatívne vyjadrenie</a:t>
            </a:r>
          </a:p>
          <a:p>
            <a:pPr marL="285750" indent="-285750">
              <a:buFontTx/>
              <a:buChar char="-"/>
            </a:pPr>
            <a:r>
              <a:rPr lang="sk-SK" dirty="0"/>
              <a:t>Zvýšenie obratu, čistého imania, podielu na trhu...</a:t>
            </a:r>
          </a:p>
          <a:p>
            <a:r>
              <a:rPr lang="sk-SK" b="1" dirty="0"/>
              <a:t>Kvalitatívne vyjadrenie</a:t>
            </a:r>
          </a:p>
          <a:p>
            <a:r>
              <a:rPr lang="sk-SK" dirty="0"/>
              <a:t>- Budovanie vzťahu k zákazníkom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73DDC-D65F-03A3-1F4F-965F65CF0870}"/>
              </a:ext>
            </a:extLst>
          </p:cNvPr>
          <p:cNvSpPr txBox="1"/>
          <p:nvPr/>
        </p:nvSpPr>
        <p:spPr>
          <a:xfrm>
            <a:off x="7913568" y="1511387"/>
            <a:ext cx="2301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Ekonomické</a:t>
            </a:r>
          </a:p>
          <a:p>
            <a:r>
              <a:rPr lang="sk-SK" dirty="0"/>
              <a:t>- Zníženie nákladov</a:t>
            </a:r>
          </a:p>
          <a:p>
            <a:r>
              <a:rPr lang="sk-SK" dirty="0"/>
              <a:t>- Zvýšenie produktivity</a:t>
            </a:r>
          </a:p>
          <a:p>
            <a:r>
              <a:rPr lang="sk-SK" dirty="0"/>
              <a:t>- Likvidita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1631D-31B6-C7FE-CEB5-6750D2723101}"/>
              </a:ext>
            </a:extLst>
          </p:cNvPr>
          <p:cNvSpPr txBox="1"/>
          <p:nvPr/>
        </p:nvSpPr>
        <p:spPr>
          <a:xfrm>
            <a:off x="8188664" y="2693461"/>
            <a:ext cx="312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Technické</a:t>
            </a:r>
          </a:p>
          <a:p>
            <a:r>
              <a:rPr lang="sk-SK" dirty="0"/>
              <a:t>- Inovovanie služieb</a:t>
            </a:r>
          </a:p>
          <a:p>
            <a:r>
              <a:rPr lang="sk-SK" dirty="0"/>
              <a:t>- Využívanie nových technológií</a:t>
            </a:r>
          </a:p>
          <a:p>
            <a:r>
              <a:rPr lang="sk-SK" dirty="0"/>
              <a:t>- Modernizácia postupov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53102-063C-3EC9-73EE-515B9C2A57DE}"/>
              </a:ext>
            </a:extLst>
          </p:cNvPr>
          <p:cNvSpPr txBox="1"/>
          <p:nvPr/>
        </p:nvSpPr>
        <p:spPr>
          <a:xfrm>
            <a:off x="8435593" y="3974622"/>
            <a:ext cx="3794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Sociálne</a:t>
            </a:r>
          </a:p>
          <a:p>
            <a:r>
              <a:rPr lang="sk-SK" dirty="0"/>
              <a:t>- Stimulácia zamestnancov </a:t>
            </a:r>
          </a:p>
          <a:p>
            <a:r>
              <a:rPr lang="sk-SK" dirty="0"/>
              <a:t>- Zvyšovanie kvalifikácie zamestnancov</a:t>
            </a:r>
          </a:p>
          <a:p>
            <a:r>
              <a:rPr lang="sk-SK" dirty="0"/>
              <a:t>- Prepracovaný mzdový systém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796ED-043F-BC05-63A1-727B96A16926}"/>
              </a:ext>
            </a:extLst>
          </p:cNvPr>
          <p:cNvSpPr txBox="1"/>
          <p:nvPr/>
        </p:nvSpPr>
        <p:spPr>
          <a:xfrm>
            <a:off x="518991" y="1581626"/>
            <a:ext cx="2606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- Nové zákazky</a:t>
            </a:r>
          </a:p>
          <a:p>
            <a:r>
              <a:rPr lang="sk-SK" dirty="0"/>
              <a:t>- Rýchlosť riešenia služieb</a:t>
            </a:r>
          </a:p>
          <a:p>
            <a:r>
              <a:rPr lang="sk-SK" dirty="0"/>
              <a:t>- Zníženie nákladov oproti</a:t>
            </a:r>
          </a:p>
          <a:p>
            <a:r>
              <a:rPr lang="sk-SK" dirty="0"/>
              <a:t>  konkurencii</a:t>
            </a:r>
          </a:p>
          <a:p>
            <a:r>
              <a:rPr lang="sk-SK" dirty="0"/>
              <a:t>- Zvýšenie kvality služieb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2A8F20-54AA-A5BB-85D7-750018B92444}"/>
              </a:ext>
            </a:extLst>
          </p:cNvPr>
          <p:cNvCxnSpPr>
            <a:cxnSpLocks/>
          </p:cNvCxnSpPr>
          <p:nvPr/>
        </p:nvCxnSpPr>
        <p:spPr>
          <a:xfrm flipV="1">
            <a:off x="6363654" y="432619"/>
            <a:ext cx="252411" cy="90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BED4E1-3398-1292-0F06-4E65782D8698}"/>
              </a:ext>
            </a:extLst>
          </p:cNvPr>
          <p:cNvCxnSpPr/>
          <p:nvPr/>
        </p:nvCxnSpPr>
        <p:spPr>
          <a:xfrm>
            <a:off x="6597445" y="432619"/>
            <a:ext cx="4326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5A884A-1391-2429-782D-F5A3B9A851A2}"/>
              </a:ext>
            </a:extLst>
          </p:cNvPr>
          <p:cNvCxnSpPr>
            <a:cxnSpLocks/>
          </p:cNvCxnSpPr>
          <p:nvPr/>
        </p:nvCxnSpPr>
        <p:spPr>
          <a:xfrm flipH="1" flipV="1">
            <a:off x="3586190" y="1727047"/>
            <a:ext cx="405707" cy="9846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1F4523-2DCF-5F69-13CB-9D9F4F922062}"/>
              </a:ext>
            </a:extLst>
          </p:cNvPr>
          <p:cNvCxnSpPr/>
          <p:nvPr/>
        </p:nvCxnSpPr>
        <p:spPr>
          <a:xfrm flipH="1">
            <a:off x="2926395" y="1727047"/>
            <a:ext cx="6791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DFEFC-F6CC-F71A-B3B8-592585A2A3F2}"/>
              </a:ext>
            </a:extLst>
          </p:cNvPr>
          <p:cNvCxnSpPr>
            <a:cxnSpLocks/>
          </p:cNvCxnSpPr>
          <p:nvPr/>
        </p:nvCxnSpPr>
        <p:spPr>
          <a:xfrm flipH="1" flipV="1">
            <a:off x="7471859" y="1733678"/>
            <a:ext cx="441709" cy="25138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0BEC8D-CB2F-7483-32D7-03B35223B5C1}"/>
              </a:ext>
            </a:extLst>
          </p:cNvPr>
          <p:cNvCxnSpPr/>
          <p:nvPr/>
        </p:nvCxnSpPr>
        <p:spPr>
          <a:xfrm flipV="1">
            <a:off x="7455321" y="1727047"/>
            <a:ext cx="431617" cy="13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12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57422D4-5B7F-213E-3468-816874DC2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DBD12D0-25B9-59AB-11A2-51EC80BE8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874953-0670-C35A-1149-F151E58C8304}"/>
              </a:ext>
            </a:extLst>
          </p:cNvPr>
          <p:cNvSpPr/>
          <p:nvPr/>
        </p:nvSpPr>
        <p:spPr>
          <a:xfrm>
            <a:off x="9751111" y="639969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B4486-A9BE-8B41-1CCF-9296A0C3E139}"/>
              </a:ext>
            </a:extLst>
          </p:cNvPr>
          <p:cNvSpPr txBox="1"/>
          <p:nvPr/>
        </p:nvSpPr>
        <p:spPr>
          <a:xfrm>
            <a:off x="5361504" y="158209"/>
            <a:ext cx="5601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Rozdiely pojmov</a:t>
            </a:r>
            <a:endParaRPr lang="en-US" sz="6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9C120-3AF5-F98E-44E4-6E0A98F09FCE}"/>
              </a:ext>
            </a:extLst>
          </p:cNvPr>
          <p:cNvSpPr txBox="1"/>
          <p:nvPr/>
        </p:nvSpPr>
        <p:spPr>
          <a:xfrm>
            <a:off x="750324" y="1619609"/>
            <a:ext cx="106913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Poslanie</a:t>
            </a:r>
            <a:r>
              <a:rPr lang="en-US" sz="2800" dirty="0"/>
              <a:t> </a:t>
            </a:r>
            <a:r>
              <a:rPr lang="en-US" sz="2800" dirty="0" err="1"/>
              <a:t>vysvetľuje</a:t>
            </a:r>
            <a:r>
              <a:rPr lang="en-US" sz="2800" dirty="0"/>
              <a:t> </a:t>
            </a:r>
            <a:r>
              <a:rPr lang="en-US" sz="2800" dirty="0" err="1"/>
              <a:t>účel</a:t>
            </a:r>
            <a:r>
              <a:rPr lang="en-US" sz="2800" dirty="0"/>
              <a:t> </a:t>
            </a:r>
            <a:r>
              <a:rPr lang="en-US" sz="2800" dirty="0" err="1"/>
              <a:t>existencie</a:t>
            </a:r>
            <a:r>
              <a:rPr lang="en-US" sz="2800" dirty="0"/>
              <a:t> </a:t>
            </a:r>
            <a:r>
              <a:rPr lang="en-US" sz="2800" dirty="0" err="1"/>
              <a:t>podniku</a:t>
            </a:r>
            <a:r>
              <a:rPr lang="en-US" sz="2800" dirty="0"/>
              <a:t>, </a:t>
            </a:r>
            <a:r>
              <a:rPr lang="en-US" sz="2800" dirty="0" err="1"/>
              <a:t>jeho</a:t>
            </a:r>
            <a:r>
              <a:rPr lang="en-US" sz="2800" dirty="0"/>
              <a:t> </a:t>
            </a:r>
            <a:r>
              <a:rPr lang="en-US" sz="2800" dirty="0" err="1"/>
              <a:t>hlavnú</a:t>
            </a:r>
            <a:r>
              <a:rPr lang="en-US" sz="2800" dirty="0"/>
              <a:t> </a:t>
            </a:r>
            <a:r>
              <a:rPr lang="en-US" sz="2800" dirty="0" err="1"/>
              <a:t>činnosť</a:t>
            </a:r>
            <a:r>
              <a:rPr lang="en-US" sz="2800" dirty="0"/>
              <a:t> a </a:t>
            </a:r>
            <a:r>
              <a:rPr lang="en-US" sz="2800" dirty="0" err="1"/>
              <a:t>hodnoty</a:t>
            </a:r>
            <a:r>
              <a:rPr lang="en-US" sz="2800" dirty="0"/>
              <a:t>. </a:t>
            </a:r>
            <a:r>
              <a:rPr lang="en-US" sz="2800" dirty="0" err="1"/>
              <a:t>Odpovedá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otázku</a:t>
            </a:r>
            <a:r>
              <a:rPr lang="en-US" sz="2800" dirty="0"/>
              <a:t> </a:t>
            </a:r>
            <a:r>
              <a:rPr lang="en-US" sz="2800" i="1" dirty="0"/>
              <a:t>"</a:t>
            </a:r>
            <a:r>
              <a:rPr lang="en-US" sz="2800" i="1" dirty="0" err="1"/>
              <a:t>Prečo</a:t>
            </a:r>
            <a:r>
              <a:rPr lang="en-US" sz="2800" i="1" dirty="0"/>
              <a:t> </a:t>
            </a:r>
            <a:r>
              <a:rPr lang="en-US" sz="2800" i="1" dirty="0" err="1"/>
              <a:t>existujeme</a:t>
            </a:r>
            <a:r>
              <a:rPr lang="en-US" sz="2800" i="1" dirty="0"/>
              <a:t>?"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en-US" sz="2800" b="1" dirty="0" err="1"/>
              <a:t>Vízia</a:t>
            </a:r>
            <a:r>
              <a:rPr lang="en-US" sz="2800" dirty="0"/>
              <a:t> </a:t>
            </a:r>
            <a:r>
              <a:rPr lang="en-US" sz="2800" dirty="0" err="1"/>
              <a:t>predstavuje</a:t>
            </a:r>
            <a:r>
              <a:rPr lang="en-US" sz="2800" dirty="0"/>
              <a:t> </a:t>
            </a:r>
            <a:r>
              <a:rPr lang="en-US" sz="2800" dirty="0" err="1"/>
              <a:t>dlhodobú</a:t>
            </a:r>
            <a:r>
              <a:rPr lang="en-US" sz="2800" dirty="0"/>
              <a:t> </a:t>
            </a:r>
            <a:r>
              <a:rPr lang="en-US" sz="2800" dirty="0" err="1"/>
              <a:t>predstavu</a:t>
            </a:r>
            <a:r>
              <a:rPr lang="en-US" sz="2800" dirty="0"/>
              <a:t> o tom, </a:t>
            </a:r>
            <a:r>
              <a:rPr lang="en-US" sz="2800" dirty="0" err="1"/>
              <a:t>kam</a:t>
            </a:r>
            <a:r>
              <a:rPr lang="en-US" sz="2800" dirty="0"/>
              <a:t> </a:t>
            </a:r>
            <a:r>
              <a:rPr lang="en-US" sz="2800" dirty="0" err="1"/>
              <a:t>sa</a:t>
            </a:r>
            <a:r>
              <a:rPr lang="en-US" sz="2800" dirty="0"/>
              <a:t> </a:t>
            </a:r>
            <a:r>
              <a:rPr lang="en-US" sz="2800" dirty="0" err="1"/>
              <a:t>podnik</a:t>
            </a:r>
            <a:r>
              <a:rPr lang="en-US" sz="2800" dirty="0"/>
              <a:t> </a:t>
            </a:r>
            <a:r>
              <a:rPr lang="en-US" sz="2800" dirty="0" err="1"/>
              <a:t>chce</a:t>
            </a:r>
            <a:r>
              <a:rPr lang="en-US" sz="2800" dirty="0"/>
              <a:t> </a:t>
            </a:r>
            <a:r>
              <a:rPr lang="en-US" sz="2800" dirty="0" err="1"/>
              <a:t>dostať</a:t>
            </a:r>
            <a:r>
              <a:rPr lang="en-US" sz="2800" dirty="0"/>
              <a:t> v </a:t>
            </a:r>
            <a:r>
              <a:rPr lang="en-US" sz="2800" dirty="0" err="1"/>
              <a:t>budúcnosti</a:t>
            </a:r>
            <a:r>
              <a:rPr lang="en-US" sz="2800" dirty="0"/>
              <a:t>. </a:t>
            </a:r>
            <a:r>
              <a:rPr lang="en-US" sz="2800" dirty="0" err="1"/>
              <a:t>Odpovedá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otázku</a:t>
            </a:r>
            <a:r>
              <a:rPr lang="en-US" sz="2800" dirty="0"/>
              <a:t> </a:t>
            </a:r>
            <a:r>
              <a:rPr lang="en-US" sz="2800" i="1" dirty="0"/>
              <a:t>"Kam </a:t>
            </a:r>
            <a:r>
              <a:rPr lang="en-US" sz="2800" i="1" dirty="0" err="1"/>
              <a:t>smerujeme</a:t>
            </a:r>
            <a:r>
              <a:rPr lang="en-US" sz="2800" i="1" dirty="0"/>
              <a:t>?"</a:t>
            </a:r>
            <a:r>
              <a:rPr lang="en-US" sz="2800" dirty="0"/>
              <a:t>.</a:t>
            </a:r>
            <a:endParaRPr lang="sk-SK" sz="2800" dirty="0"/>
          </a:p>
          <a:p>
            <a:endParaRPr lang="sk-SK" sz="2800" dirty="0"/>
          </a:p>
          <a:p>
            <a:r>
              <a:rPr lang="sk-SK" sz="2800" b="1" dirty="0"/>
              <a:t>Cieľ</a:t>
            </a:r>
            <a:r>
              <a:rPr lang="sk-SK" sz="2800" dirty="0"/>
              <a:t>, k</a:t>
            </a:r>
            <a:r>
              <a:rPr lang="en-US" sz="2800" dirty="0" err="1"/>
              <a:t>onkrétny</a:t>
            </a:r>
            <a:r>
              <a:rPr lang="en-US" sz="2800" dirty="0"/>
              <a:t> </a:t>
            </a:r>
            <a:r>
              <a:rPr lang="en-US" sz="2800" dirty="0" err="1"/>
              <a:t>výsledok</a:t>
            </a:r>
            <a:r>
              <a:rPr lang="en-US" sz="2800" dirty="0"/>
              <a:t> </a:t>
            </a:r>
            <a:r>
              <a:rPr lang="en-US" sz="2800" dirty="0" err="1"/>
              <a:t>alebo</a:t>
            </a:r>
            <a:r>
              <a:rPr lang="en-US" sz="2800" dirty="0"/>
              <a:t> </a:t>
            </a:r>
            <a:r>
              <a:rPr lang="en-US" sz="2800" dirty="0" err="1"/>
              <a:t>úloha</a:t>
            </a:r>
            <a:r>
              <a:rPr lang="en-US" sz="2800" dirty="0"/>
              <a:t>, </a:t>
            </a:r>
            <a:r>
              <a:rPr lang="en-US" sz="2800" dirty="0" err="1"/>
              <a:t>ktorú</a:t>
            </a:r>
            <a:r>
              <a:rPr lang="en-US" sz="2800" dirty="0"/>
              <a:t> </a:t>
            </a:r>
            <a:r>
              <a:rPr lang="en-US" sz="2800" dirty="0" err="1"/>
              <a:t>chce</a:t>
            </a:r>
            <a:r>
              <a:rPr lang="en-US" sz="2800" dirty="0"/>
              <a:t> </a:t>
            </a:r>
            <a:r>
              <a:rPr lang="en-US" sz="2800" dirty="0" err="1"/>
              <a:t>podnik</a:t>
            </a:r>
            <a:r>
              <a:rPr lang="en-US" sz="2800" dirty="0"/>
              <a:t> </a:t>
            </a:r>
            <a:r>
              <a:rPr lang="en-US" sz="2800" dirty="0" err="1"/>
              <a:t>dosiahnuť</a:t>
            </a:r>
            <a:r>
              <a:rPr lang="en-US" sz="2800" dirty="0"/>
              <a:t> v </a:t>
            </a:r>
            <a:r>
              <a:rPr lang="en-US" sz="2800" dirty="0" err="1"/>
              <a:t>krátkodobom</a:t>
            </a:r>
            <a:r>
              <a:rPr lang="en-US" sz="2800" dirty="0"/>
              <a:t> </a:t>
            </a:r>
            <a:r>
              <a:rPr lang="en-US" sz="2800" dirty="0" err="1"/>
              <a:t>alebo</a:t>
            </a:r>
            <a:r>
              <a:rPr lang="en-US" sz="2800" dirty="0"/>
              <a:t> </a:t>
            </a:r>
            <a:r>
              <a:rPr lang="en-US" sz="2800" dirty="0" err="1"/>
              <a:t>strednodobom</a:t>
            </a:r>
            <a:r>
              <a:rPr lang="en-US" sz="2800" dirty="0"/>
              <a:t> </a:t>
            </a:r>
            <a:r>
              <a:rPr lang="en-US" sz="2800" dirty="0" err="1"/>
              <a:t>horizonte</a:t>
            </a:r>
            <a:r>
              <a:rPr lang="en-US" sz="2800" dirty="0"/>
              <a:t>.</a:t>
            </a:r>
            <a:endParaRPr lang="sk-SK" sz="2800" dirty="0"/>
          </a:p>
        </p:txBody>
      </p:sp>
    </p:spTree>
    <p:extLst>
      <p:ext uri="{BB962C8B-B14F-4D97-AF65-F5344CB8AC3E}">
        <p14:creationId xmlns:p14="http://schemas.microsoft.com/office/powerpoint/2010/main" val="346463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8F9-4436-ED9C-E30E-680373C64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158" y="1811617"/>
            <a:ext cx="9144000" cy="2387600"/>
          </a:xfrm>
        </p:spPr>
        <p:txBody>
          <a:bodyPr>
            <a:normAutofit/>
          </a:bodyPr>
          <a:lstStyle/>
          <a:p>
            <a:r>
              <a:rPr lang="sk-SK" sz="7200" b="1" dirty="0">
                <a:latin typeface="+mn-lt"/>
              </a:rPr>
              <a:t>Na otázky niet času</a:t>
            </a:r>
            <a:br>
              <a:rPr lang="sk-SK" sz="7200" b="1" dirty="0">
                <a:latin typeface="+mn-lt"/>
              </a:rPr>
            </a:br>
            <a:r>
              <a:rPr lang="sk-SK" sz="7200" b="1" dirty="0">
                <a:latin typeface="+mn-lt"/>
              </a:rPr>
              <a:t>tak nabudúce :D</a:t>
            </a:r>
            <a:endParaRPr lang="en-US" sz="7200" b="1" dirty="0">
              <a:latin typeface="+mn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A27D9D-739A-F1BC-9C27-5C7A0DAA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221" y="4481877"/>
            <a:ext cx="8384374" cy="269111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9E86E7-2922-EBCF-34BF-E30ED8799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658" y="5699875"/>
            <a:ext cx="3296786" cy="1158125"/>
          </a:xfrm>
        </p:spPr>
        <p:txBody>
          <a:bodyPr/>
          <a:lstStyle/>
          <a:p>
            <a:endParaRPr lang="sk-SK" sz="3200" b="1" dirty="0"/>
          </a:p>
          <a:p>
            <a:r>
              <a:rPr lang="sk-SK" sz="3200" b="1" dirty="0"/>
              <a:t>Timotej Bačo</a:t>
            </a:r>
            <a:endParaRPr lang="en-US" sz="3200" b="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0EEBE84-3510-2B62-CA24-5AF882D41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2007870" y="-221933"/>
            <a:ext cx="5905500" cy="18764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432F7A5-0BD9-EB3C-66C4-098B2124A562}"/>
              </a:ext>
            </a:extLst>
          </p:cNvPr>
          <p:cNvSpPr txBox="1">
            <a:spLocks/>
          </p:cNvSpPr>
          <p:nvPr/>
        </p:nvSpPr>
        <p:spPr>
          <a:xfrm>
            <a:off x="-6655290" y="220382"/>
            <a:ext cx="11161059" cy="159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						</a:t>
            </a:r>
            <a:r>
              <a:rPr lang="sk-SK" sz="3200" b="1" dirty="0"/>
              <a:t>Časť 1</a:t>
            </a:r>
            <a:endParaRPr lang="en-US" sz="3200" b="1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DE482A-A808-037D-3747-487707661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9060" y="4796781"/>
            <a:ext cx="499206" cy="4992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B90CFD-2AE3-A25E-DE5C-722006EC0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6270" y="1015640"/>
            <a:ext cx="673381" cy="5469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5A8921-B2DA-6769-E144-046AC913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74635" y="1811617"/>
            <a:ext cx="5040144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976BE20-777C-CED1-C957-CA4D62C60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09232">
            <a:off x="8712121" y="-3159801"/>
            <a:ext cx="5040144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900158" y="2043875"/>
              <a:ext cx="8641" cy="5102"/>
            </p:xfrm>
            <a:graphic>
              <a:graphicData uri="http://schemas.microsoft.com/office/powerpoint/2016/slidezoom">
                <pslz:sldZm>
                  <pslz:sldZmObj sldId="257" cId="3895656303">
                    <pslz:zmPr id="{CE8102FB-B738-4F0A-A4CF-131E56BF931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641" cy="5102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flipH="1">
                <a:off x="5900158" y="2043875"/>
                <a:ext cx="8641" cy="510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30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8F9-4436-ED9C-E30E-680373C64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799" y="2107862"/>
            <a:ext cx="9144000" cy="2387600"/>
          </a:xfrm>
        </p:spPr>
        <p:txBody>
          <a:bodyPr>
            <a:normAutofit/>
          </a:bodyPr>
          <a:lstStyle/>
          <a:p>
            <a:r>
              <a:rPr lang="sk-SK" sz="7200" b="1" dirty="0">
                <a:latin typeface="+mn-lt"/>
              </a:rPr>
              <a:t>Ďakujeme za pozornosť :D</a:t>
            </a:r>
            <a:endParaRPr lang="en-US" sz="7200" b="1" dirty="0">
              <a:latin typeface="+mn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A27D9D-739A-F1BC-9C27-5C7A0DAA3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221" y="4481877"/>
            <a:ext cx="8384374" cy="269111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9E86E7-2922-EBCF-34BF-E30ED8799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658" y="5699875"/>
            <a:ext cx="3296786" cy="1158125"/>
          </a:xfrm>
        </p:spPr>
        <p:txBody>
          <a:bodyPr/>
          <a:lstStyle/>
          <a:p>
            <a:endParaRPr lang="sk-SK" sz="3200" b="1" dirty="0"/>
          </a:p>
          <a:p>
            <a:r>
              <a:rPr lang="sk-SK" sz="3200" b="1" dirty="0"/>
              <a:t>Timotej Bačo</a:t>
            </a:r>
            <a:endParaRPr lang="en-US" sz="3200" b="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0EEBE84-3510-2B62-CA24-5AF882D41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2007870" y="-221933"/>
            <a:ext cx="5905500" cy="18764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432F7A5-0BD9-EB3C-66C4-098B2124A562}"/>
              </a:ext>
            </a:extLst>
          </p:cNvPr>
          <p:cNvSpPr txBox="1">
            <a:spLocks/>
          </p:cNvSpPr>
          <p:nvPr/>
        </p:nvSpPr>
        <p:spPr>
          <a:xfrm>
            <a:off x="-6655290" y="220382"/>
            <a:ext cx="11161059" cy="1591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/>
              <a:t>						</a:t>
            </a:r>
            <a:r>
              <a:rPr lang="sk-SK" sz="3200" b="1" dirty="0"/>
              <a:t>Časť 1</a:t>
            </a:r>
            <a:endParaRPr lang="en-US" sz="3200" b="1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DE482A-A808-037D-3747-487707661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9060" y="4796781"/>
            <a:ext cx="499206" cy="4992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B90CFD-2AE3-A25E-DE5C-722006EC0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76270" y="1015640"/>
            <a:ext cx="673381" cy="5469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5A8921-B2DA-6769-E144-046AC9135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74635" y="1811617"/>
            <a:ext cx="5040144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976BE20-777C-CED1-C957-CA4D62C60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09232">
            <a:off x="8712121" y="-3159801"/>
            <a:ext cx="5040144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5900158" y="2043875"/>
              <a:ext cx="8641" cy="5102"/>
            </p:xfrm>
            <a:graphic>
              <a:graphicData uri="http://schemas.microsoft.com/office/powerpoint/2016/slidezoom">
                <pslz:sldZm>
                  <pslz:sldZmObj sldId="257" cId="3895656303">
                    <pslz:zmPr id="{CE8102FB-B738-4F0A-A4CF-131E56BF931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641" cy="5102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4ED79FB-4F1E-F4C5-E288-06BB8C716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flipH="1">
                <a:off x="5900158" y="2043875"/>
                <a:ext cx="8641" cy="510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24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98F9650-82D6-583D-4323-92B9DE71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815" y="-877205"/>
            <a:ext cx="13167360" cy="8612410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18E70A8C-7E76-F985-D4CC-27197D5E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31" y="3708946"/>
            <a:ext cx="2316048" cy="23089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ABCBBE0-2AFA-BD91-4F55-CC9B28206CF7}"/>
              </a:ext>
            </a:extLst>
          </p:cNvPr>
          <p:cNvGrpSpPr/>
          <p:nvPr/>
        </p:nvGrpSpPr>
        <p:grpSpPr>
          <a:xfrm>
            <a:off x="675190" y="3708946"/>
            <a:ext cx="2335076" cy="2363701"/>
            <a:chOff x="675190" y="3708946"/>
            <a:chExt cx="2335076" cy="236370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1543DFE-A7D4-F70F-F0AD-5ED5E36B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585" y="3756966"/>
              <a:ext cx="2315681" cy="231568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7FCE4D9-1484-F47D-9E2A-92D27BFC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5190" y="3708946"/>
              <a:ext cx="2315681" cy="2315681"/>
            </a:xfrm>
            <a:prstGeom prst="rect">
              <a:avLst/>
            </a:prstGeom>
          </p:spPr>
        </p:pic>
      </p:grpSp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1365EFDE-A40E-F783-EEAE-5F58C0D12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5" y="626348"/>
            <a:ext cx="1588516" cy="19547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D31856-163F-9CD4-E85E-937FDF5C7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3240" y="505887"/>
            <a:ext cx="2324100" cy="2324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FA89EF-AE8F-2B62-69BF-7A82CFE1B0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59900" y="444533"/>
            <a:ext cx="2324100" cy="23241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056143B1-14D9-CFB5-8319-9B45B56E06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2086197" y="1667937"/>
              <a:ext cx="3252" cy="1829"/>
            </p:xfrm>
            <a:graphic>
              <a:graphicData uri="http://schemas.microsoft.com/office/powerpoint/2016/sectionzoom">
                <psez:sectionZm>
                  <psez:sectionZmObj sectionId="{9AF5A76E-A005-416A-AD0F-ABAABE1F3123}">
                    <psez:zmPr id="{82550BF9-ACD3-4958-B970-2D61AB973672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3252" cy="1829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ection Zoom 40">
                <a:extLst>
                  <a:ext uri="{FF2B5EF4-FFF2-40B4-BE49-F238E27FC236}">
                    <a16:creationId xmlns:a16="http://schemas.microsoft.com/office/drawing/2014/main" id="{056143B1-14D9-CFB5-8319-9B45B56E06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086197" y="1667937"/>
                <a:ext cx="3252" cy="1829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9540EAD3-E32A-5E56-F923-99094E4A9A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23793" y="5278395"/>
              <a:ext cx="121" cy="68"/>
            </p:xfrm>
            <a:graphic>
              <a:graphicData uri="http://schemas.microsoft.com/office/powerpoint/2016/slidezoom">
                <pslz:sldZm>
                  <pslz:sldZmObj sldId="270" cId="3127394360">
                    <pslz:zmPr id="{82AD38DC-5457-414D-B2DE-AB1BEE06169D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" cy="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extLst>
                  <a:ext uri="{FF2B5EF4-FFF2-40B4-BE49-F238E27FC236}">
                    <a16:creationId xmlns:a16="http://schemas.microsoft.com/office/drawing/2014/main" id="{9540EAD3-E32A-5E56-F923-99094E4A9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23793" y="5278395"/>
                <a:ext cx="121" cy="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A020499E-41D5-7CC7-4C72-D37355756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2190911"/>
                  </p:ext>
                </p:extLst>
              </p:nvPr>
            </p:nvGraphicFramePr>
            <p:xfrm>
              <a:off x="6091164" y="1603733"/>
              <a:ext cx="5194" cy="2924"/>
            </p:xfrm>
            <a:graphic>
              <a:graphicData uri="http://schemas.microsoft.com/office/powerpoint/2016/sectionzoom">
                <psez:sectionZm>
                  <psez:sectionZmObj sectionId="{52186C59-56DD-4111-94D9-77A0E9CAF2B2}">
                    <psez:zmPr id="{DA91345F-7712-440B-9C77-7C00C1964649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94" cy="292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A020499E-41D5-7CC7-4C72-D37355756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91164" y="1603733"/>
                <a:ext cx="5194" cy="292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BE2D8841-BA18-7F68-DC4E-C46C3169BA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9495309"/>
                  </p:ext>
                </p:extLst>
              </p:nvPr>
            </p:nvGraphicFramePr>
            <p:xfrm>
              <a:off x="10115516" y="1770007"/>
              <a:ext cx="7424" cy="4177"/>
            </p:xfrm>
            <a:graphic>
              <a:graphicData uri="http://schemas.microsoft.com/office/powerpoint/2016/sectionzoom">
                <psez:sectionZm>
                  <psez:sectionZmObj sectionId="{2B68649E-3BD8-4A94-9AF6-6E31A2AB0658}">
                    <psez:zmPr id="{05B8B62C-046B-4459-BF49-EE4F18F859F3}" transitionDur="100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424" cy="41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BE2D8841-BA18-7F68-DC4E-C46C3169B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15516" y="1770007"/>
                <a:ext cx="7424" cy="41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8D010C9-2841-0C01-7F85-E2B13911C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3792090"/>
                  </p:ext>
                </p:extLst>
              </p:nvPr>
            </p:nvGraphicFramePr>
            <p:xfrm>
              <a:off x="1783643" y="5061192"/>
              <a:ext cx="8657" cy="4873"/>
            </p:xfrm>
            <a:graphic>
              <a:graphicData uri="http://schemas.microsoft.com/office/powerpoint/2016/sectionzoom">
                <psez:sectionZm>
                  <psez:sectionZmObj sectionId="{6AFBC829-69CF-4AF0-A3CB-879C09D90AD6}">
                    <psez:zmPr id="{0BBC1D9E-B952-4EF7-A81B-EA73F03DFEA7}" transitionDur="1000">
                      <p166:blipFill xmlns:p166="http://schemas.microsoft.com/office/powerpoint/2016/6/main">
                        <a:blip r:embed="rId3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57" cy="48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F8D010C9-2841-0C01-7F85-E2B13911C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83643" y="5061192"/>
                <a:ext cx="8657" cy="48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6933F849-6477-A7A9-6F42-BAB0719F2B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9500098"/>
                  </p:ext>
                </p:extLst>
              </p:nvPr>
            </p:nvGraphicFramePr>
            <p:xfrm>
              <a:off x="6082622" y="5119011"/>
              <a:ext cx="4356" cy="2451"/>
            </p:xfrm>
            <a:graphic>
              <a:graphicData uri="http://schemas.microsoft.com/office/powerpoint/2016/sectionzoom">
                <psez:sectionZm>
                  <psez:sectionZmObj sectionId="{ECF27B67-BE7E-48CD-9697-62F5B8980853}">
                    <psez:zmPr id="{2CFA5BF2-A6A3-421E-AA7A-F5F00649687B}" transitionDur="1000">
                      <p166:blipFill xmlns:p166="http://schemas.microsoft.com/office/powerpoint/2016/6/main">
                        <a:blip r:embed="rId3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56" cy="245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6933F849-6477-A7A9-6F42-BAB0719F2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82622" y="5119011"/>
                <a:ext cx="4356" cy="245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A688892-2FD6-FAB3-C888-CD78596A9AD8}"/>
              </a:ext>
            </a:extLst>
          </p:cNvPr>
          <p:cNvSpPr txBox="1"/>
          <p:nvPr/>
        </p:nvSpPr>
        <p:spPr>
          <a:xfrm>
            <a:off x="1153054" y="2768633"/>
            <a:ext cx="1278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+mj-lt"/>
              </a:rPr>
              <a:t>Podnik</a:t>
            </a:r>
            <a:endParaRPr lang="en-US" b="1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B66EAE-C969-66E9-D57D-134E6F221BE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24052" y="189449"/>
            <a:ext cx="2517140" cy="2517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C80928-2A5D-A4A5-38EE-9E28654F49A4}"/>
              </a:ext>
            </a:extLst>
          </p:cNvPr>
          <p:cNvSpPr txBox="1"/>
          <p:nvPr/>
        </p:nvSpPr>
        <p:spPr>
          <a:xfrm>
            <a:off x="4960031" y="2768633"/>
            <a:ext cx="252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latin typeface="+mj-lt"/>
              </a:rPr>
              <a:t>Znaky podniku</a:t>
            </a:r>
            <a:endParaRPr lang="en-US" sz="3200" b="1" dirty="0">
              <a:latin typeface="+mj-lt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959F091-1365-AA8F-C2B7-31B895A74E5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24052" y="126305"/>
            <a:ext cx="2517140" cy="2517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755200-3182-BA8E-7206-AFBCE742564D}"/>
              </a:ext>
            </a:extLst>
          </p:cNvPr>
          <p:cNvSpPr txBox="1"/>
          <p:nvPr/>
        </p:nvSpPr>
        <p:spPr>
          <a:xfrm>
            <a:off x="8604364" y="2764200"/>
            <a:ext cx="3435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latin typeface="+mj-lt"/>
              </a:rPr>
              <a:t>Subjekty podnikania</a:t>
            </a:r>
            <a:endParaRPr lang="en-US" sz="32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1D854-124A-9712-19D8-7F99CE809F61}"/>
              </a:ext>
            </a:extLst>
          </p:cNvPr>
          <p:cNvSpPr txBox="1"/>
          <p:nvPr/>
        </p:nvSpPr>
        <p:spPr>
          <a:xfrm>
            <a:off x="556463" y="6087777"/>
            <a:ext cx="2600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latin typeface="+mj-lt"/>
              </a:rPr>
              <a:t>Poslanie a vízia</a:t>
            </a:r>
            <a:endParaRPr lang="en-US" b="1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B41A19-9AD3-1666-59EA-3C47EC65C047}"/>
              </a:ext>
            </a:extLst>
          </p:cNvPr>
          <p:cNvSpPr txBox="1"/>
          <p:nvPr/>
        </p:nvSpPr>
        <p:spPr>
          <a:xfrm>
            <a:off x="5397703" y="6090903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latin typeface="+mj-lt"/>
              </a:rPr>
              <a:t>Ciele</a:t>
            </a:r>
            <a:endParaRPr lang="en-US" b="1" dirty="0">
              <a:latin typeface="+mj-lt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2A110F8-2CD4-2AC6-F0E3-121EB83554B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3949" y="3689606"/>
            <a:ext cx="2529425" cy="25294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06724BF-F9D5-6049-3DA3-C63B9E4F55A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858227" y="3650093"/>
            <a:ext cx="2529425" cy="2529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98925B-AD05-A4F5-EF95-7E178A9E313C}"/>
              </a:ext>
            </a:extLst>
          </p:cNvPr>
          <p:cNvSpPr txBox="1"/>
          <p:nvPr/>
        </p:nvSpPr>
        <p:spPr>
          <a:xfrm>
            <a:off x="9485375" y="6087777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b="1" dirty="0">
                <a:latin typeface="+mj-lt"/>
              </a:rPr>
              <a:t>Koniec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65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90F1F88-EFE9-85B7-908A-9CFB239A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64D1A3-B2DC-D240-77BF-ADA4CBC20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ED5B28-A7F7-DF10-75BB-53B9258209BC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E5FEF-23D1-02F1-73F9-C8E1335A7449}"/>
              </a:ext>
            </a:extLst>
          </p:cNvPr>
          <p:cNvSpPr txBox="1"/>
          <p:nvPr/>
        </p:nvSpPr>
        <p:spPr>
          <a:xfrm>
            <a:off x="4831080" y="123825"/>
            <a:ext cx="59465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latin typeface="+mj-lt"/>
              </a:rPr>
              <a:t>Defin</a:t>
            </a:r>
            <a:r>
              <a:rPr lang="sk-SK" sz="6600" b="1" dirty="0" err="1">
                <a:latin typeface="+mj-lt"/>
              </a:rPr>
              <a:t>ícia</a:t>
            </a:r>
            <a:r>
              <a:rPr lang="sk-SK" sz="6600" b="1" dirty="0">
                <a:latin typeface="+mj-lt"/>
              </a:rPr>
              <a:t> podniku</a:t>
            </a:r>
            <a:endParaRPr lang="en-US" sz="66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ECC7E-833A-FF0A-97AD-D54694AE602A}"/>
              </a:ext>
            </a:extLst>
          </p:cNvPr>
          <p:cNvSpPr txBox="1"/>
          <p:nvPr/>
        </p:nvSpPr>
        <p:spPr>
          <a:xfrm>
            <a:off x="1110472" y="1891812"/>
            <a:ext cx="9629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Podnik</a:t>
            </a:r>
            <a:r>
              <a:rPr lang="en-US" sz="3200" dirty="0"/>
              <a:t> je </a:t>
            </a:r>
            <a:r>
              <a:rPr lang="en-US" sz="3200" dirty="0" err="1"/>
              <a:t>ekonomická</a:t>
            </a:r>
            <a:r>
              <a:rPr lang="en-US" sz="3200" dirty="0"/>
              <a:t> a </a:t>
            </a:r>
            <a:r>
              <a:rPr lang="en-US" sz="3200" dirty="0" err="1"/>
              <a:t>právna</a:t>
            </a:r>
            <a:r>
              <a:rPr lang="en-US" sz="3200" dirty="0"/>
              <a:t> </a:t>
            </a:r>
            <a:r>
              <a:rPr lang="en-US" sz="3200" dirty="0" err="1"/>
              <a:t>jednotka</a:t>
            </a:r>
            <a:r>
              <a:rPr lang="sk-SK" sz="3200" dirty="0"/>
              <a:t>,</a:t>
            </a:r>
            <a:r>
              <a:rPr lang="en-US" sz="3200" dirty="0"/>
              <a:t> </a:t>
            </a:r>
            <a:r>
              <a:rPr lang="sk-SK" sz="3200" dirty="0"/>
              <a:t>vykonávajúca</a:t>
            </a:r>
            <a:r>
              <a:rPr lang="en-US" sz="3200" dirty="0"/>
              <a:t> </a:t>
            </a:r>
            <a:r>
              <a:rPr lang="en-US" sz="3200" dirty="0" err="1"/>
              <a:t>podnikateľskú</a:t>
            </a:r>
            <a:r>
              <a:rPr lang="en-US" sz="3200" dirty="0"/>
              <a:t> </a:t>
            </a:r>
            <a:r>
              <a:rPr lang="en-US" sz="3200" dirty="0" err="1"/>
              <a:t>činnosť</a:t>
            </a:r>
            <a:r>
              <a:rPr lang="sk-SK" sz="3200" dirty="0"/>
              <a:t>,</a:t>
            </a:r>
            <a:r>
              <a:rPr lang="en-US" sz="3200" dirty="0"/>
              <a:t> s </a:t>
            </a:r>
            <a:r>
              <a:rPr lang="en-US" sz="3200" dirty="0" err="1"/>
              <a:t>cieľom</a:t>
            </a:r>
            <a:r>
              <a:rPr lang="en-US" sz="3200" dirty="0"/>
              <a:t> </a:t>
            </a:r>
            <a:r>
              <a:rPr lang="en-US" sz="3200" dirty="0" err="1"/>
              <a:t>dosahovať</a:t>
            </a:r>
            <a:r>
              <a:rPr lang="en-US" sz="3200" dirty="0"/>
              <a:t> </a:t>
            </a:r>
            <a:r>
              <a:rPr lang="en-US" sz="3200" dirty="0" err="1"/>
              <a:t>zisk</a:t>
            </a:r>
            <a:r>
              <a:rPr lang="en-US" sz="3200" dirty="0"/>
              <a:t>,</a:t>
            </a:r>
            <a:r>
              <a:rPr lang="sk-SK" sz="3200" dirty="0"/>
              <a:t> </a:t>
            </a:r>
            <a:r>
              <a:rPr lang="en-US" sz="3200" dirty="0" err="1"/>
              <a:t>pričom</a:t>
            </a:r>
            <a:r>
              <a:rPr lang="en-US" sz="3200" dirty="0"/>
              <a:t> </a:t>
            </a:r>
            <a:r>
              <a:rPr lang="en-US" sz="3200" dirty="0" err="1"/>
              <a:t>funguje</a:t>
            </a:r>
            <a:r>
              <a:rPr lang="en-US" sz="3200" dirty="0"/>
              <a:t> </a:t>
            </a:r>
            <a:r>
              <a:rPr lang="en-US" sz="3200" dirty="0" err="1"/>
              <a:t>samostatne</a:t>
            </a:r>
            <a:r>
              <a:rPr lang="en-US" sz="3200" dirty="0"/>
              <a:t> a v </a:t>
            </a:r>
            <a:r>
              <a:rPr lang="en-US" sz="3200" dirty="0" err="1"/>
              <a:t>súlade</a:t>
            </a:r>
            <a:r>
              <a:rPr lang="en-US" sz="3200" dirty="0"/>
              <a:t> s </a:t>
            </a:r>
            <a:r>
              <a:rPr lang="en-US" sz="3200" dirty="0" err="1"/>
              <a:t>právnym</a:t>
            </a:r>
            <a:r>
              <a:rPr lang="en-US" sz="3200" dirty="0"/>
              <a:t> </a:t>
            </a:r>
            <a:r>
              <a:rPr lang="en-US" sz="3200" dirty="0" err="1"/>
              <a:t>rámcom</a:t>
            </a:r>
            <a:r>
              <a:rPr lang="en-US" sz="3200" dirty="0"/>
              <a:t>.</a:t>
            </a:r>
          </a:p>
        </p:txBody>
      </p:sp>
      <p:pic>
        <p:nvPicPr>
          <p:cNvPr id="8" name="Picture 7" descr="A light bulb on a black background&#10;&#10;Description automatically generated">
            <a:extLst>
              <a:ext uri="{FF2B5EF4-FFF2-40B4-BE49-F238E27FC236}">
                <a16:creationId xmlns:a16="http://schemas.microsoft.com/office/drawing/2014/main" id="{A2AF9F84-74E8-3EBD-445C-045C82084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6741">
            <a:off x="1514475" y="4463852"/>
            <a:ext cx="1581150" cy="1874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409158-DED0-8898-F62A-D347E36BF519}"/>
              </a:ext>
            </a:extLst>
          </p:cNvPr>
          <p:cNvSpPr txBox="1"/>
          <p:nvPr/>
        </p:nvSpPr>
        <p:spPr>
          <a:xfrm rot="20552836">
            <a:off x="962978" y="384973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7200" b="1" dirty="0"/>
              <a:t>€</a:t>
            </a:r>
            <a:endParaRPr lang="en-US" sz="7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9F09-697B-B08C-8BC3-AFA8AD12E5DD}"/>
              </a:ext>
            </a:extLst>
          </p:cNvPr>
          <p:cNvSpPr txBox="1"/>
          <p:nvPr/>
        </p:nvSpPr>
        <p:spPr>
          <a:xfrm rot="286622">
            <a:off x="784101" y="4801127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7200" b="1" dirty="0"/>
              <a:t>€</a:t>
            </a:r>
            <a:endParaRPr lang="en-US" sz="7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97CBD-8D5F-B603-DF97-C428E37F5893}"/>
              </a:ext>
            </a:extLst>
          </p:cNvPr>
          <p:cNvSpPr txBox="1"/>
          <p:nvPr/>
        </p:nvSpPr>
        <p:spPr>
          <a:xfrm rot="286622">
            <a:off x="2746252" y="3593991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7200" b="1" dirty="0"/>
              <a:t>€</a:t>
            </a:r>
            <a:endParaRPr lang="en-US" sz="7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A331B-9A95-69D1-BA12-9E2080DC191F}"/>
              </a:ext>
            </a:extLst>
          </p:cNvPr>
          <p:cNvSpPr txBox="1"/>
          <p:nvPr/>
        </p:nvSpPr>
        <p:spPr>
          <a:xfrm rot="20631457">
            <a:off x="3173257" y="5068736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7200" b="1" dirty="0"/>
              <a:t>€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6619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158DF55-0F41-F92C-C095-9D8FA5F97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5421A3-F230-6CE5-2630-7F5598484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02D9B-5E47-E847-B310-B2F951825EEF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76E3E-E505-3AF1-0B77-80FB13075BEE}"/>
              </a:ext>
            </a:extLst>
          </p:cNvPr>
          <p:cNvSpPr txBox="1"/>
          <p:nvPr/>
        </p:nvSpPr>
        <p:spPr>
          <a:xfrm>
            <a:off x="5240594" y="206478"/>
            <a:ext cx="5004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Ľudskou rečou</a:t>
            </a:r>
            <a:endParaRPr lang="en-US" sz="6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808F2-67CD-A09A-BC9A-32A012F8DF79}"/>
              </a:ext>
            </a:extLst>
          </p:cNvPr>
          <p:cNvSpPr txBox="1"/>
          <p:nvPr/>
        </p:nvSpPr>
        <p:spPr>
          <a:xfrm>
            <a:off x="1134408" y="1366897"/>
            <a:ext cx="8849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Podnik</a:t>
            </a:r>
            <a:r>
              <a:rPr lang="en-US" sz="3200" dirty="0"/>
              <a:t> je </a:t>
            </a:r>
            <a:r>
              <a:rPr lang="en-US" sz="3200" dirty="0" err="1"/>
              <a:t>firma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organizácia</a:t>
            </a:r>
            <a:r>
              <a:rPr lang="en-US" sz="3200" dirty="0"/>
              <a:t>, </a:t>
            </a:r>
            <a:r>
              <a:rPr lang="en-US" sz="3200" dirty="0" err="1"/>
              <a:t>ktorá</a:t>
            </a:r>
            <a:r>
              <a:rPr lang="en-US" sz="3200" dirty="0"/>
              <a:t> </a:t>
            </a:r>
            <a:r>
              <a:rPr lang="en-US" sz="3200" dirty="0" err="1"/>
              <a:t>vytvára</a:t>
            </a:r>
            <a:r>
              <a:rPr lang="en-US" sz="3200" dirty="0"/>
              <a:t> </a:t>
            </a:r>
            <a:r>
              <a:rPr lang="en-US" sz="3200" dirty="0" err="1"/>
              <a:t>produkty</a:t>
            </a:r>
            <a:r>
              <a:rPr lang="en-US" sz="3200" dirty="0"/>
              <a:t> </a:t>
            </a:r>
            <a:r>
              <a:rPr lang="en-US" sz="3200" dirty="0" err="1"/>
              <a:t>alebo</a:t>
            </a:r>
            <a:r>
              <a:rPr lang="en-US" sz="3200" dirty="0"/>
              <a:t> </a:t>
            </a:r>
            <a:r>
              <a:rPr lang="en-US" sz="3200" dirty="0" err="1"/>
              <a:t>poskytuje</a:t>
            </a:r>
            <a:r>
              <a:rPr lang="en-US" sz="3200" dirty="0"/>
              <a:t> </a:t>
            </a:r>
            <a:r>
              <a:rPr lang="en-US" sz="3200" dirty="0" err="1"/>
              <a:t>služby</a:t>
            </a:r>
            <a:r>
              <a:rPr lang="sk-SK" sz="3200" dirty="0"/>
              <a:t>,</a:t>
            </a:r>
            <a:r>
              <a:rPr lang="en-US" sz="3200" dirty="0"/>
              <a:t> s </a:t>
            </a:r>
            <a:r>
              <a:rPr lang="en-US" sz="3200" dirty="0" err="1"/>
              <a:t>cieľom</a:t>
            </a:r>
            <a:r>
              <a:rPr lang="sk-SK" sz="3200" dirty="0"/>
              <a:t> </a:t>
            </a:r>
            <a:r>
              <a:rPr lang="sk-SK" sz="3200" dirty="0" err="1"/>
              <a:t>dosiahnúť</a:t>
            </a:r>
            <a:r>
              <a:rPr lang="sk-SK" sz="3200" dirty="0"/>
              <a:t> zisk</a:t>
            </a:r>
            <a:r>
              <a:rPr lang="en-US" sz="3200" dirty="0"/>
              <a:t>. </a:t>
            </a:r>
            <a:r>
              <a:rPr lang="en-US" sz="3200" dirty="0" err="1"/>
              <a:t>Funguje</a:t>
            </a:r>
            <a:r>
              <a:rPr lang="en-US" sz="3200" dirty="0"/>
              <a:t> </a:t>
            </a:r>
            <a:r>
              <a:rPr lang="en-US" sz="3200" dirty="0" err="1"/>
              <a:t>samostatne</a:t>
            </a:r>
            <a:r>
              <a:rPr lang="en-US" sz="3200" dirty="0"/>
              <a:t> a </a:t>
            </a:r>
            <a:r>
              <a:rPr lang="sk-SK" sz="3200" dirty="0"/>
              <a:t>dodržiava</a:t>
            </a:r>
            <a:r>
              <a:rPr lang="en-US" sz="3200" dirty="0"/>
              <a:t> </a:t>
            </a:r>
            <a:r>
              <a:rPr lang="sk-SK" sz="3200" dirty="0"/>
              <a:t>zákony</a:t>
            </a:r>
            <a:r>
              <a:rPr lang="en-US" sz="3200" dirty="0"/>
              <a:t>, </a:t>
            </a:r>
            <a:r>
              <a:rPr lang="en-US" sz="3200" dirty="0" err="1"/>
              <a:t>ktoré</a:t>
            </a:r>
            <a:r>
              <a:rPr lang="en-US" sz="3200" dirty="0"/>
              <a:t> </a:t>
            </a:r>
            <a:r>
              <a:rPr lang="en-US" sz="3200" dirty="0" err="1"/>
              <a:t>upravujú</a:t>
            </a:r>
            <a:r>
              <a:rPr lang="en-US" sz="3200" dirty="0"/>
              <a:t> </a:t>
            </a:r>
            <a:r>
              <a:rPr lang="en-US" sz="3200" dirty="0" err="1"/>
              <a:t>podnikanie</a:t>
            </a:r>
            <a:r>
              <a:rPr lang="en-US" sz="3200" dirty="0"/>
              <a:t>.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1DA82E-D783-8258-8AAF-360FCC816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2" y="3309951"/>
            <a:ext cx="3595883" cy="36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0ED2-11C4-7DCD-A44B-56318A88327D}"/>
              </a:ext>
            </a:extLst>
          </p:cNvPr>
          <p:cNvSpPr txBox="1"/>
          <p:nvPr/>
        </p:nvSpPr>
        <p:spPr>
          <a:xfrm>
            <a:off x="3576320" y="254000"/>
            <a:ext cx="81289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6600" b="1" dirty="0">
                <a:latin typeface="+mj-lt"/>
              </a:rPr>
              <a:t>Podnikatelia </a:t>
            </a:r>
            <a:r>
              <a:rPr lang="sk-SK" sz="6600" b="1" dirty="0" err="1">
                <a:latin typeface="+mj-lt"/>
              </a:rPr>
              <a:t>súčastnosti</a:t>
            </a:r>
            <a:endParaRPr lang="en-US" sz="6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AA3FC-5EED-BDD2-CAB4-7C5F9F1E80E4}"/>
              </a:ext>
            </a:extLst>
          </p:cNvPr>
          <p:cNvSpPr txBox="1"/>
          <p:nvPr/>
        </p:nvSpPr>
        <p:spPr>
          <a:xfrm>
            <a:off x="1020109" y="4955999"/>
            <a:ext cx="131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250 </a:t>
            </a:r>
            <a:r>
              <a:rPr lang="sk-SK" dirty="0" err="1"/>
              <a:t>miniard</a:t>
            </a:r>
            <a:endParaRPr lang="en-US" dirty="0"/>
          </a:p>
        </p:txBody>
      </p:sp>
      <p:pic>
        <p:nvPicPr>
          <p:cNvPr id="1028" name="Picture 4" descr="Bernard Arnault - Wikipedia">
            <a:extLst>
              <a:ext uri="{FF2B5EF4-FFF2-40B4-BE49-F238E27FC236}">
                <a16:creationId xmlns:a16="http://schemas.microsoft.com/office/drawing/2014/main" id="{F3EEC57C-F721-EA0E-73E7-3D7A0DCCE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94" y="1559464"/>
            <a:ext cx="2377440" cy="31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ff Bezos - IMDb">
            <a:extLst>
              <a:ext uri="{FF2B5EF4-FFF2-40B4-BE49-F238E27FC236}">
                <a16:creationId xmlns:a16="http://schemas.microsoft.com/office/drawing/2014/main" id="{517FE8AC-B05C-693F-64E3-9E62F04B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99" y="1559464"/>
            <a:ext cx="2220158" cy="31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on Musk citáty (123 citátov) | Citáty slávnych osobností">
            <a:extLst>
              <a:ext uri="{FF2B5EF4-FFF2-40B4-BE49-F238E27FC236}">
                <a16:creationId xmlns:a16="http://schemas.microsoft.com/office/drawing/2014/main" id="{513B1624-75A6-C7F5-B351-E5F5DBE43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1" y="1401735"/>
            <a:ext cx="2306716" cy="346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FE0B5-674D-BFE9-FD6F-5621E29F3770}"/>
              </a:ext>
            </a:extLst>
          </p:cNvPr>
          <p:cNvSpPr txBox="1"/>
          <p:nvPr/>
        </p:nvSpPr>
        <p:spPr>
          <a:xfrm>
            <a:off x="5109797" y="4955999"/>
            <a:ext cx="12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230 </a:t>
            </a:r>
            <a:r>
              <a:rPr lang="sk-SK" dirty="0" err="1"/>
              <a:t>miliard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EA105-B00E-353C-E095-2EFFEB55303D}"/>
              </a:ext>
            </a:extLst>
          </p:cNvPr>
          <p:cNvSpPr txBox="1"/>
          <p:nvPr/>
        </p:nvSpPr>
        <p:spPr>
          <a:xfrm>
            <a:off x="9130556" y="4955999"/>
            <a:ext cx="12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160 </a:t>
            </a:r>
            <a:r>
              <a:rPr lang="sk-SK" dirty="0" err="1"/>
              <a:t>miliard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6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0ED2-11C4-7DCD-A44B-56318A88327D}"/>
              </a:ext>
            </a:extLst>
          </p:cNvPr>
          <p:cNvSpPr txBox="1"/>
          <p:nvPr/>
        </p:nvSpPr>
        <p:spPr>
          <a:xfrm>
            <a:off x="1800180" y="553492"/>
            <a:ext cx="10391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Obchodný</a:t>
            </a:r>
            <a:r>
              <a:rPr lang="en-US" sz="4400" b="1" dirty="0"/>
              <a:t> </a:t>
            </a:r>
            <a:r>
              <a:rPr lang="en-US" sz="4400" b="1" dirty="0" err="1"/>
              <a:t>zákonník</a:t>
            </a:r>
            <a:r>
              <a:rPr lang="en-US" sz="4400" b="1" dirty="0"/>
              <a:t> (</a:t>
            </a:r>
            <a:r>
              <a:rPr lang="en-US" sz="4400" b="1" dirty="0" err="1"/>
              <a:t>Zákon</a:t>
            </a:r>
            <a:r>
              <a:rPr lang="en-US" sz="4400" b="1" dirty="0"/>
              <a:t> č. 513/1991 </a:t>
            </a:r>
            <a:r>
              <a:rPr lang="en-US" sz="4400" b="1" dirty="0" err="1"/>
              <a:t>Zb</a:t>
            </a:r>
            <a:r>
              <a:rPr lang="en-US" sz="4400" b="1" dirty="0"/>
              <a:t>.)</a:t>
            </a:r>
            <a:endParaRPr lang="en-US" sz="4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858D0-94AE-53C6-4C25-B45B6E2E392B}"/>
              </a:ext>
            </a:extLst>
          </p:cNvPr>
          <p:cNvSpPr txBox="1"/>
          <p:nvPr/>
        </p:nvSpPr>
        <p:spPr>
          <a:xfrm>
            <a:off x="508000" y="1540983"/>
            <a:ext cx="94324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Účel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Upravuje</a:t>
            </a:r>
            <a:r>
              <a:rPr lang="en-US" sz="2800" dirty="0"/>
              <a:t> </a:t>
            </a:r>
            <a:r>
              <a:rPr lang="en-US" sz="2800" dirty="0" err="1"/>
              <a:t>právne</a:t>
            </a:r>
            <a:r>
              <a:rPr lang="en-US" sz="2800" dirty="0"/>
              <a:t> </a:t>
            </a:r>
            <a:r>
              <a:rPr lang="en-US" sz="2800" dirty="0" err="1"/>
              <a:t>vzťahy</a:t>
            </a:r>
            <a:r>
              <a:rPr lang="en-US" sz="2800" dirty="0"/>
              <a:t> </a:t>
            </a:r>
            <a:r>
              <a:rPr lang="en-US" sz="2800" dirty="0" err="1"/>
              <a:t>medzi</a:t>
            </a:r>
            <a:r>
              <a:rPr lang="en-US" sz="2800" dirty="0"/>
              <a:t> </a:t>
            </a:r>
            <a:r>
              <a:rPr lang="en-US" sz="2800" dirty="0" err="1"/>
              <a:t>podnikateľmi</a:t>
            </a:r>
            <a:r>
              <a:rPr lang="en-US" sz="2800" dirty="0"/>
              <a:t>, </a:t>
            </a:r>
            <a:r>
              <a:rPr lang="en-US" sz="2800" dirty="0" err="1"/>
              <a:t>ktoré</a:t>
            </a:r>
            <a:r>
              <a:rPr lang="en-US" sz="2800" dirty="0"/>
              <a:t> </a:t>
            </a:r>
            <a:r>
              <a:rPr lang="en-US" sz="2800" dirty="0" err="1"/>
              <a:t>vznikajú</a:t>
            </a:r>
            <a:r>
              <a:rPr lang="en-US" sz="2800" dirty="0"/>
              <a:t> v </a:t>
            </a:r>
            <a:r>
              <a:rPr lang="en-US" sz="2800" dirty="0" err="1"/>
              <a:t>rámci</a:t>
            </a:r>
            <a:r>
              <a:rPr lang="en-US" sz="2800" dirty="0"/>
              <a:t> </a:t>
            </a:r>
            <a:r>
              <a:rPr lang="en-US" sz="2800" dirty="0" err="1"/>
              <a:t>podnikania</a:t>
            </a:r>
            <a:r>
              <a:rPr lang="en-US" sz="2800" dirty="0"/>
              <a:t>.</a:t>
            </a:r>
            <a:endParaRPr lang="sk-SK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Obsah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Zahŕňa</a:t>
            </a:r>
            <a:r>
              <a:rPr lang="en-US" sz="2800" dirty="0"/>
              <a:t> </a:t>
            </a:r>
            <a:r>
              <a:rPr lang="en-US" sz="2800" dirty="0" err="1"/>
              <a:t>pravidlá</a:t>
            </a:r>
            <a:r>
              <a:rPr lang="en-US" sz="2800" dirty="0"/>
              <a:t> pre </a:t>
            </a:r>
            <a:r>
              <a:rPr lang="en-US" sz="2800" dirty="0" err="1"/>
              <a:t>zakladanie</a:t>
            </a:r>
            <a:r>
              <a:rPr lang="en-US" sz="2800" dirty="0"/>
              <a:t> </a:t>
            </a:r>
            <a:r>
              <a:rPr lang="en-US" sz="2800" dirty="0" err="1"/>
              <a:t>obchodných</a:t>
            </a:r>
            <a:r>
              <a:rPr lang="en-US" sz="2800" dirty="0"/>
              <a:t> </a:t>
            </a:r>
            <a:r>
              <a:rPr lang="en-US" sz="2800" dirty="0" err="1"/>
              <a:t>spoločností</a:t>
            </a:r>
            <a:r>
              <a:rPr lang="en-US" sz="2800" dirty="0"/>
              <a:t> (</a:t>
            </a:r>
            <a:r>
              <a:rPr lang="en-US" sz="2800" dirty="0" err="1"/>
              <a:t>s.r.o.</a:t>
            </a:r>
            <a:r>
              <a:rPr lang="en-US" sz="2800" dirty="0"/>
              <a:t>, </a:t>
            </a:r>
            <a:r>
              <a:rPr lang="en-US" sz="2800" dirty="0" err="1"/>
              <a:t>a.s.</a:t>
            </a:r>
            <a:r>
              <a:rPr lang="en-US" sz="2800" dirty="0"/>
              <a:t>), </a:t>
            </a:r>
            <a:r>
              <a:rPr lang="en-US" sz="2800" dirty="0" err="1"/>
              <a:t>podmienky</a:t>
            </a:r>
            <a:r>
              <a:rPr lang="en-US" sz="2800" dirty="0"/>
              <a:t> </a:t>
            </a:r>
            <a:r>
              <a:rPr lang="en-US" sz="2800" dirty="0" err="1"/>
              <a:t>zmlúv</a:t>
            </a:r>
            <a:r>
              <a:rPr lang="en-US" sz="2800" dirty="0"/>
              <a:t>, </a:t>
            </a:r>
            <a:r>
              <a:rPr lang="en-US" sz="2800" dirty="0" err="1"/>
              <a:t>konkurzné</a:t>
            </a:r>
            <a:r>
              <a:rPr lang="en-US" sz="2800" dirty="0"/>
              <a:t> a </a:t>
            </a:r>
            <a:r>
              <a:rPr lang="en-US" sz="2800" dirty="0" err="1"/>
              <a:t>reštrukturalizačné</a:t>
            </a:r>
            <a:r>
              <a:rPr lang="en-US" sz="2800" dirty="0"/>
              <a:t> </a:t>
            </a:r>
            <a:r>
              <a:rPr lang="en-US" sz="2800" dirty="0" err="1"/>
              <a:t>konanie</a:t>
            </a:r>
            <a:r>
              <a:rPr lang="en-US" sz="2800" dirty="0"/>
              <a:t> a </a:t>
            </a:r>
            <a:r>
              <a:rPr lang="en-US" sz="2800" dirty="0" err="1"/>
              <a:t>pravidlá</a:t>
            </a:r>
            <a:r>
              <a:rPr lang="en-US" sz="2800" dirty="0"/>
              <a:t> </a:t>
            </a:r>
            <a:r>
              <a:rPr lang="en-US" sz="2800" dirty="0" err="1"/>
              <a:t>hospodárskej</a:t>
            </a:r>
            <a:r>
              <a:rPr lang="en-US" sz="2800" dirty="0"/>
              <a:t> </a:t>
            </a:r>
            <a:r>
              <a:rPr lang="en-US" sz="2800" dirty="0" err="1"/>
              <a:t>súťaže</a:t>
            </a:r>
            <a:r>
              <a:rPr lang="en-US" sz="2800" dirty="0"/>
              <a:t>.</a:t>
            </a:r>
            <a:endParaRPr lang="sk-SK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Príklad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Stanovuje</a:t>
            </a:r>
            <a:r>
              <a:rPr lang="en-US" sz="2800" dirty="0"/>
              <a:t>, </a:t>
            </a:r>
            <a:r>
              <a:rPr lang="en-US" sz="2800" dirty="0" err="1"/>
              <a:t>ako</a:t>
            </a:r>
            <a:r>
              <a:rPr lang="en-US" sz="2800" dirty="0"/>
              <a:t> </a:t>
            </a:r>
            <a:r>
              <a:rPr lang="en-US" sz="2800" dirty="0" err="1"/>
              <a:t>má</a:t>
            </a:r>
            <a:r>
              <a:rPr lang="en-US" sz="2800" dirty="0"/>
              <a:t> </a:t>
            </a:r>
            <a:r>
              <a:rPr lang="en-US" sz="2800" dirty="0" err="1"/>
              <a:t>byť</a:t>
            </a:r>
            <a:r>
              <a:rPr lang="en-US" sz="2800" dirty="0"/>
              <a:t> </a:t>
            </a:r>
            <a:r>
              <a:rPr lang="en-US" sz="2800" dirty="0" err="1"/>
              <a:t>štruktúrovaná</a:t>
            </a:r>
            <a:r>
              <a:rPr lang="en-US" sz="2800" dirty="0"/>
              <a:t> </a:t>
            </a:r>
            <a:r>
              <a:rPr lang="en-US" sz="2800" dirty="0" err="1"/>
              <a:t>spoločnosť</a:t>
            </a:r>
            <a:r>
              <a:rPr lang="en-US" sz="2800" dirty="0"/>
              <a:t> s </a:t>
            </a:r>
            <a:r>
              <a:rPr lang="en-US" sz="2800" dirty="0" err="1"/>
              <a:t>ručením</a:t>
            </a:r>
            <a:r>
              <a:rPr lang="en-US" sz="2800" dirty="0"/>
              <a:t> </a:t>
            </a:r>
            <a:r>
              <a:rPr lang="en-US" sz="2800" dirty="0" err="1"/>
              <a:t>obmedzeným</a:t>
            </a:r>
            <a:r>
              <a:rPr lang="en-US" sz="2800" dirty="0"/>
              <a:t> a </a:t>
            </a:r>
            <a:r>
              <a:rPr lang="en-US" sz="2800" dirty="0" err="1"/>
              <a:t>aké</a:t>
            </a:r>
            <a:r>
              <a:rPr lang="en-US" sz="2800" dirty="0"/>
              <a:t> </a:t>
            </a:r>
            <a:r>
              <a:rPr lang="en-US" sz="2800" dirty="0" err="1"/>
              <a:t>sú</a:t>
            </a:r>
            <a:r>
              <a:rPr lang="en-US" sz="2800" dirty="0"/>
              <a:t> </a:t>
            </a:r>
            <a:r>
              <a:rPr lang="en-US" sz="2800" dirty="0" err="1"/>
              <a:t>povinnosti</a:t>
            </a:r>
            <a:r>
              <a:rPr lang="en-US" sz="2800" dirty="0"/>
              <a:t> </a:t>
            </a:r>
            <a:r>
              <a:rPr lang="en-US" sz="2800" dirty="0" err="1"/>
              <a:t>spoločníkov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6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0ED2-11C4-7DCD-A44B-56318A88327D}"/>
              </a:ext>
            </a:extLst>
          </p:cNvPr>
          <p:cNvSpPr txBox="1"/>
          <p:nvPr/>
        </p:nvSpPr>
        <p:spPr>
          <a:xfrm>
            <a:off x="1800180" y="553492"/>
            <a:ext cx="10391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Živnostenský</a:t>
            </a:r>
            <a:r>
              <a:rPr lang="en-US" sz="4400" b="1" dirty="0"/>
              <a:t> </a:t>
            </a:r>
            <a:r>
              <a:rPr lang="en-US" sz="4400" b="1" dirty="0" err="1"/>
              <a:t>zákon</a:t>
            </a:r>
            <a:r>
              <a:rPr lang="en-US" sz="4400" b="1" dirty="0"/>
              <a:t> (</a:t>
            </a:r>
            <a:r>
              <a:rPr lang="en-US" sz="4400" b="1" dirty="0" err="1"/>
              <a:t>Zákon</a:t>
            </a:r>
            <a:r>
              <a:rPr lang="en-US" sz="4400" b="1" dirty="0"/>
              <a:t> č. 455/1991 </a:t>
            </a:r>
            <a:r>
              <a:rPr lang="en-US" sz="4400" b="1" dirty="0" err="1"/>
              <a:t>Zb</a:t>
            </a:r>
            <a:r>
              <a:rPr lang="en-US" sz="4400" b="1" dirty="0"/>
              <a:t>.)</a:t>
            </a:r>
            <a:endParaRPr lang="en-US" sz="4400" b="1" dirty="0">
              <a:latin typeface="+mj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2E24C5A-0EA8-DDCE-072C-804D4CE55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" y="1496982"/>
            <a:ext cx="1080008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Účel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Upravuje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podmienky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za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ktorých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môžu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fyzické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právnické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osoby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podnikať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prostredníctvom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živností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sk-SK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Obsah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Definuje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čo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živnosť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sú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podmienky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získanie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živnostenského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oprávnenia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rozdelenie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živností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voľné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viazané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remeselné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povinnosti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živnostníkov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sk-SK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Príklad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Určuje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remeselné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živnosti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tesárstvo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alebo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murárstvo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vyžadujú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odbornú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spôsobilosť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1303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Lab's product vision for 2019 and beyond | GitLab">
            <a:extLst>
              <a:ext uri="{FF2B5EF4-FFF2-40B4-BE49-F238E27FC236}">
                <a16:creationId xmlns:a16="http://schemas.microsoft.com/office/drawing/2014/main" id="{88D48BE9-BC41-14D2-68E1-1C96979B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5754"/>
            <a:ext cx="18123876" cy="826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EEB78FC-CC0C-2C1C-7DEA-349221D2D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093" y="-3411585"/>
            <a:ext cx="2091690" cy="1954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B452-8D0E-16DE-80B7-441EEDCB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92" y="236171"/>
            <a:ext cx="10515600" cy="1325563"/>
          </a:xfrm>
        </p:spPr>
        <p:txBody>
          <a:bodyPr/>
          <a:lstStyle/>
          <a:p>
            <a:r>
              <a:rPr lang="sk-SK" b="1" dirty="0" err="1">
                <a:solidFill>
                  <a:schemeClr val="bg1"/>
                </a:solidFill>
              </a:rPr>
              <a:t>GitLab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BEBB9-1B8B-DC9E-DE3B-D8A9C10F5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08" y="186079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 err="1">
                <a:solidFill>
                  <a:schemeClr val="bg1"/>
                </a:solidFill>
              </a:rPr>
              <a:t>GitLab</a:t>
            </a:r>
            <a:r>
              <a:rPr lang="sk-SK" dirty="0">
                <a:solidFill>
                  <a:schemeClr val="bg1"/>
                </a:solidFill>
              </a:rPr>
              <a:t> – webová platforma pre git </a:t>
            </a:r>
            <a:r>
              <a:rPr lang="sk-SK" dirty="0" err="1">
                <a:solidFill>
                  <a:schemeClr val="bg1"/>
                </a:solidFill>
              </a:rPr>
              <a:t>hosting</a:t>
            </a:r>
            <a:endParaRPr lang="sk-SK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sk-SK" dirty="0" err="1">
                <a:solidFill>
                  <a:schemeClr val="bg1"/>
                </a:solidFill>
              </a:rPr>
              <a:t>Verziovanie</a:t>
            </a:r>
            <a:r>
              <a:rPr lang="sk-SK" dirty="0">
                <a:solidFill>
                  <a:schemeClr val="bg1"/>
                </a:solidFill>
              </a:rPr>
              <a:t> kódu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bg1"/>
                </a:solidFill>
              </a:rPr>
              <a:t>Pomáha uchovávať a sledovať zmeny kódu</a:t>
            </a: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bg1"/>
                </a:solidFill>
              </a:rPr>
              <a:t>Užitočný pri </a:t>
            </a:r>
            <a:r>
              <a:rPr lang="sk-SK" dirty="0" err="1">
                <a:solidFill>
                  <a:schemeClr val="bg1"/>
                </a:solidFill>
              </a:rPr>
              <a:t>spolupraci</a:t>
            </a:r>
            <a:endParaRPr lang="sk-SK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sk-SK" dirty="0">
                <a:solidFill>
                  <a:schemeClr val="bg1"/>
                </a:solidFill>
              </a:rPr>
              <a:t>Vytváranie vetiev pre bezpečnejší vývoj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5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C3205D9-F787-EDBF-FA0F-98E0DDF4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074420" y="-938213"/>
            <a:ext cx="5905500" cy="18764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7458A16-D08B-D694-1589-94D6918D4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8924" y="5512444"/>
            <a:ext cx="8384374" cy="2691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9258CB-BDC5-C7B1-3985-AD3E636C16DA}"/>
              </a:ext>
            </a:extLst>
          </p:cNvPr>
          <p:cNvSpPr/>
          <p:nvPr/>
        </p:nvSpPr>
        <p:spPr>
          <a:xfrm>
            <a:off x="9940412" y="6338734"/>
            <a:ext cx="2251587" cy="1622322"/>
          </a:xfrm>
          <a:prstGeom prst="rect">
            <a:avLst/>
          </a:prstGeom>
          <a:solidFill>
            <a:srgbClr val="E30074"/>
          </a:solidFill>
          <a:ln>
            <a:solidFill>
              <a:srgbClr val="E300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0ED2-11C4-7DCD-A44B-56318A88327D}"/>
              </a:ext>
            </a:extLst>
          </p:cNvPr>
          <p:cNvSpPr txBox="1"/>
          <p:nvPr/>
        </p:nvSpPr>
        <p:spPr>
          <a:xfrm>
            <a:off x="1800180" y="553492"/>
            <a:ext cx="1011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Občiansky</a:t>
            </a:r>
            <a:r>
              <a:rPr lang="en-US" sz="4400" b="1" dirty="0"/>
              <a:t> </a:t>
            </a:r>
            <a:r>
              <a:rPr lang="en-US" sz="4400" b="1" dirty="0" err="1"/>
              <a:t>zákonník</a:t>
            </a:r>
            <a:r>
              <a:rPr lang="en-US" sz="4400" b="1" dirty="0"/>
              <a:t> (</a:t>
            </a:r>
            <a:r>
              <a:rPr lang="en-US" sz="4400" b="1" dirty="0" err="1"/>
              <a:t>Zákon</a:t>
            </a:r>
            <a:r>
              <a:rPr lang="en-US" sz="4400" b="1" dirty="0"/>
              <a:t> č. 40/1964 </a:t>
            </a:r>
            <a:r>
              <a:rPr lang="en-US" sz="4400" b="1" dirty="0" err="1"/>
              <a:t>Zb</a:t>
            </a:r>
            <a:r>
              <a:rPr lang="en-US" sz="4400" b="1" dirty="0"/>
              <a:t>.)</a:t>
            </a:r>
            <a:endParaRPr lang="en-US" sz="4400" b="1" dirty="0">
              <a:latin typeface="+mj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8661EA4-A2C9-55F9-735F-CE016201C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66" y="1514452"/>
            <a:ext cx="1070863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Účel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Základný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právny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predpis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oblasť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súkromného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ktorý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upravuje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vzťahy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medzi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fyzickými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právnickými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osobami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sk-SK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Obsah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Zahŕňa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pravidlá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týkajúce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zmlúv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vlastníckeho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dedičstva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zodpovednosti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škodu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rodinných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vzťahov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ďalších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otázok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občianskeho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života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sk-SK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Príklad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Občiansky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zákonník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upravuje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pravidlá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uzatvárania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kúpnych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zmlúv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medzi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jednotlivcami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alebo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právnickými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osobami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definuje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práva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povinnosti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majú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zmluvné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strany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Taktiež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reguluje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dedičské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konania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zodpovednosť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škody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spôsobené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tretím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stranám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82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2103</Words>
  <Application>Microsoft Office PowerPoint</Application>
  <PresentationFormat>Widescreen</PresentationFormat>
  <Paragraphs>242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Definícia podniku a jeho znaky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 otázky niet času tak nabudúce :D</vt:lpstr>
      <vt:lpstr>Ďakujeme za pozornosť :D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Baco, Timotej</dc:creator>
  <cp:lastModifiedBy>Baco, Timotej</cp:lastModifiedBy>
  <cp:revision>57</cp:revision>
  <dcterms:created xsi:type="dcterms:W3CDTF">2023-06-07T19:15:09Z</dcterms:created>
  <dcterms:modified xsi:type="dcterms:W3CDTF">2024-09-17T23:37:53Z</dcterms:modified>
  <cp:contentStatus/>
</cp:coreProperties>
</file>